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1" r:id="rId4"/>
  </p:sldMasterIdLst>
  <p:notesMasterIdLst>
    <p:notesMasterId r:id="rId20"/>
  </p:notesMasterIdLst>
  <p:handoutMasterIdLst>
    <p:handoutMasterId r:id="rId21"/>
  </p:handoutMasterIdLst>
  <p:sldIdLst>
    <p:sldId id="346" r:id="rId5"/>
    <p:sldId id="347" r:id="rId6"/>
    <p:sldId id="348" r:id="rId7"/>
    <p:sldId id="355" r:id="rId8"/>
    <p:sldId id="350" r:id="rId9"/>
    <p:sldId id="360" r:id="rId10"/>
    <p:sldId id="362" r:id="rId11"/>
    <p:sldId id="359" r:id="rId12"/>
    <p:sldId id="361" r:id="rId13"/>
    <p:sldId id="363" r:id="rId14"/>
    <p:sldId id="353" r:id="rId15"/>
    <p:sldId id="365" r:id="rId16"/>
    <p:sldId id="367" r:id="rId17"/>
    <p:sldId id="364" r:id="rId18"/>
    <p:sldId id="3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618"/>
    <a:srgbClr val="767676"/>
    <a:srgbClr val="E71316"/>
    <a:srgbClr val="471D6F"/>
    <a:srgbClr val="74080B"/>
    <a:srgbClr val="84772D"/>
    <a:srgbClr val="22355E"/>
    <a:srgbClr val="A19332"/>
    <a:srgbClr val="C3B140"/>
    <a:srgbClr val="B7B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127A2-93D4-4490-B885-37F41126363C}" v="9" dt="2021-07-16T20:44:20.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21" autoAdjust="0"/>
  </p:normalViewPr>
  <p:slideViewPr>
    <p:cSldViewPr snapToGrid="0" snapToObjects="1">
      <p:cViewPr varScale="1">
        <p:scale>
          <a:sx n="98" d="100"/>
          <a:sy n="98" d="100"/>
        </p:scale>
        <p:origin x="1014" y="9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Karen" userId="62123e24-7831-43a2-a652-1af3fcff3299" providerId="ADAL" clId="{26F127A2-93D4-4490-B885-37F41126363C}"/>
    <pc:docChg chg="modSld">
      <pc:chgData name="Johnson, Karen" userId="62123e24-7831-43a2-a652-1af3fcff3299" providerId="ADAL" clId="{26F127A2-93D4-4490-B885-37F41126363C}" dt="2021-07-16T20:44:20.478" v="314" actId="207"/>
      <pc:docMkLst>
        <pc:docMk/>
      </pc:docMkLst>
      <pc:sldChg chg="modSp">
        <pc:chgData name="Johnson, Karen" userId="62123e24-7831-43a2-a652-1af3fcff3299" providerId="ADAL" clId="{26F127A2-93D4-4490-B885-37F41126363C}" dt="2021-07-16T12:23:00.422" v="0" actId="20577"/>
        <pc:sldMkLst>
          <pc:docMk/>
          <pc:sldMk cId="567880131" sldId="346"/>
        </pc:sldMkLst>
        <pc:spChg chg="mod">
          <ac:chgData name="Johnson, Karen" userId="62123e24-7831-43a2-a652-1af3fcff3299" providerId="ADAL" clId="{26F127A2-93D4-4490-B885-37F41126363C}" dt="2021-07-16T12:23:00.422" v="0" actId="20577"/>
          <ac:spMkLst>
            <pc:docMk/>
            <pc:sldMk cId="567880131" sldId="346"/>
            <ac:spMk id="4" creationId="{DF749825-5A44-4E57-B6A6-C82F8EE5680C}"/>
          </ac:spMkLst>
        </pc:spChg>
      </pc:sldChg>
      <pc:sldChg chg="modSp">
        <pc:chgData name="Johnson, Karen" userId="62123e24-7831-43a2-a652-1af3fcff3299" providerId="ADAL" clId="{26F127A2-93D4-4490-B885-37F41126363C}" dt="2021-07-16T12:23:09.055" v="1" actId="6549"/>
        <pc:sldMkLst>
          <pc:docMk/>
          <pc:sldMk cId="2297397751" sldId="347"/>
        </pc:sldMkLst>
        <pc:spChg chg="mod">
          <ac:chgData name="Johnson, Karen" userId="62123e24-7831-43a2-a652-1af3fcff3299" providerId="ADAL" clId="{26F127A2-93D4-4490-B885-37F41126363C}" dt="2021-07-16T12:23:09.055" v="1" actId="6549"/>
          <ac:spMkLst>
            <pc:docMk/>
            <pc:sldMk cId="2297397751" sldId="347"/>
            <ac:spMk id="5" creationId="{87F1CE1D-0D07-47A8-8EC9-4E2E767F6592}"/>
          </ac:spMkLst>
        </pc:spChg>
      </pc:sldChg>
      <pc:sldChg chg="modSp">
        <pc:chgData name="Johnson, Karen" userId="62123e24-7831-43a2-a652-1af3fcff3299" providerId="ADAL" clId="{26F127A2-93D4-4490-B885-37F41126363C}" dt="2021-07-16T12:23:23.386" v="75" actId="20577"/>
        <pc:sldMkLst>
          <pc:docMk/>
          <pc:sldMk cId="4196109345" sldId="348"/>
        </pc:sldMkLst>
        <pc:spChg chg="mod">
          <ac:chgData name="Johnson, Karen" userId="62123e24-7831-43a2-a652-1af3fcff3299" providerId="ADAL" clId="{26F127A2-93D4-4490-B885-37F41126363C}" dt="2021-07-16T12:23:23.386" v="75" actId="20577"/>
          <ac:spMkLst>
            <pc:docMk/>
            <pc:sldMk cId="4196109345" sldId="348"/>
            <ac:spMk id="4" creationId="{C731736B-6306-4831-ACF8-A149B74F3849}"/>
          </ac:spMkLst>
        </pc:spChg>
      </pc:sldChg>
      <pc:sldChg chg="modSp">
        <pc:chgData name="Johnson, Karen" userId="62123e24-7831-43a2-a652-1af3fcff3299" providerId="ADAL" clId="{26F127A2-93D4-4490-B885-37F41126363C}" dt="2021-07-16T20:43:31.268" v="308" actId="207"/>
        <pc:sldMkLst>
          <pc:docMk/>
          <pc:sldMk cId="1913504201" sldId="350"/>
        </pc:sldMkLst>
        <pc:spChg chg="mod">
          <ac:chgData name="Johnson, Karen" userId="62123e24-7831-43a2-a652-1af3fcff3299" providerId="ADAL" clId="{26F127A2-93D4-4490-B885-37F41126363C}" dt="2021-07-16T12:23:41.400" v="77" actId="20577"/>
          <ac:spMkLst>
            <pc:docMk/>
            <pc:sldMk cId="1913504201" sldId="350"/>
            <ac:spMk id="4" creationId="{AF7FE71A-C3D7-4625-A5E9-18FE99FF6FFB}"/>
          </ac:spMkLst>
        </pc:spChg>
        <pc:spChg chg="mod">
          <ac:chgData name="Johnson, Karen" userId="62123e24-7831-43a2-a652-1af3fcff3299" providerId="ADAL" clId="{26F127A2-93D4-4490-B885-37F41126363C}" dt="2021-07-16T20:43:31.268" v="308" actId="207"/>
          <ac:spMkLst>
            <pc:docMk/>
            <pc:sldMk cId="1913504201" sldId="350"/>
            <ac:spMk id="1584" creationId="{2C848B54-2DA9-40D5-8356-25531B8CA5FF}"/>
          </ac:spMkLst>
        </pc:spChg>
      </pc:sldChg>
      <pc:sldChg chg="modSp">
        <pc:chgData name="Johnson, Karen" userId="62123e24-7831-43a2-a652-1af3fcff3299" providerId="ADAL" clId="{26F127A2-93D4-4490-B885-37F41126363C}" dt="2021-07-16T12:24:31.595" v="155" actId="20577"/>
        <pc:sldMkLst>
          <pc:docMk/>
          <pc:sldMk cId="4267042769" sldId="353"/>
        </pc:sldMkLst>
        <pc:spChg chg="mod">
          <ac:chgData name="Johnson, Karen" userId="62123e24-7831-43a2-a652-1af3fcff3299" providerId="ADAL" clId="{26F127A2-93D4-4490-B885-37F41126363C}" dt="2021-07-16T12:24:31.595" v="155" actId="20577"/>
          <ac:spMkLst>
            <pc:docMk/>
            <pc:sldMk cId="4267042769" sldId="353"/>
            <ac:spMk id="4" creationId="{AF7FE71A-C3D7-4625-A5E9-18FE99FF6FFB}"/>
          </ac:spMkLst>
        </pc:spChg>
      </pc:sldChg>
      <pc:sldChg chg="modSp">
        <pc:chgData name="Johnson, Karen" userId="62123e24-7831-43a2-a652-1af3fcff3299" providerId="ADAL" clId="{26F127A2-93D4-4490-B885-37F41126363C}" dt="2021-07-16T12:26:40.946" v="307" actId="207"/>
        <pc:sldMkLst>
          <pc:docMk/>
          <pc:sldMk cId="2877719535" sldId="355"/>
        </pc:sldMkLst>
        <pc:spChg chg="mod">
          <ac:chgData name="Johnson, Karen" userId="62123e24-7831-43a2-a652-1af3fcff3299" providerId="ADAL" clId="{26F127A2-93D4-4490-B885-37F41126363C}" dt="2021-07-16T12:23:34.373" v="76" actId="20577"/>
          <ac:spMkLst>
            <pc:docMk/>
            <pc:sldMk cId="2877719535" sldId="355"/>
            <ac:spMk id="4" creationId="{C731736B-6306-4831-ACF8-A149B74F3849}"/>
          </ac:spMkLst>
        </pc:spChg>
        <pc:spChg chg="mod">
          <ac:chgData name="Johnson, Karen" userId="62123e24-7831-43a2-a652-1af3fcff3299" providerId="ADAL" clId="{26F127A2-93D4-4490-B885-37F41126363C}" dt="2021-07-16T12:26:40.946" v="307" actId="207"/>
          <ac:spMkLst>
            <pc:docMk/>
            <pc:sldMk cId="2877719535" sldId="355"/>
            <ac:spMk id="12" creationId="{4AD87DA2-CBFF-432F-9194-02D575275BE4}"/>
          </ac:spMkLst>
        </pc:spChg>
      </pc:sldChg>
      <pc:sldChg chg="modSp">
        <pc:chgData name="Johnson, Karen" userId="62123e24-7831-43a2-a652-1af3fcff3299" providerId="ADAL" clId="{26F127A2-93D4-4490-B885-37F41126363C}" dt="2021-07-16T20:43:53.576" v="311" actId="207"/>
        <pc:sldMkLst>
          <pc:docMk/>
          <pc:sldMk cId="1136445498" sldId="359"/>
        </pc:sldMkLst>
        <pc:spChg chg="mod">
          <ac:chgData name="Johnson, Karen" userId="62123e24-7831-43a2-a652-1af3fcff3299" providerId="ADAL" clId="{26F127A2-93D4-4490-B885-37F41126363C}" dt="2021-07-16T12:24:01.475" v="80" actId="20577"/>
          <ac:spMkLst>
            <pc:docMk/>
            <pc:sldMk cId="1136445498" sldId="359"/>
            <ac:spMk id="4" creationId="{AF7FE71A-C3D7-4625-A5E9-18FE99FF6FFB}"/>
          </ac:spMkLst>
        </pc:spChg>
        <pc:spChg chg="mod">
          <ac:chgData name="Johnson, Karen" userId="62123e24-7831-43a2-a652-1af3fcff3299" providerId="ADAL" clId="{26F127A2-93D4-4490-B885-37F41126363C}" dt="2021-07-16T20:43:53.576" v="311" actId="207"/>
          <ac:spMkLst>
            <pc:docMk/>
            <pc:sldMk cId="1136445498" sldId="359"/>
            <ac:spMk id="14" creationId="{68B16219-50BC-4A90-BCEA-B6B92184E41B}"/>
          </ac:spMkLst>
        </pc:spChg>
      </pc:sldChg>
      <pc:sldChg chg="modSp">
        <pc:chgData name="Johnson, Karen" userId="62123e24-7831-43a2-a652-1af3fcff3299" providerId="ADAL" clId="{26F127A2-93D4-4490-B885-37F41126363C}" dt="2021-07-16T20:43:39.098" v="309" actId="207"/>
        <pc:sldMkLst>
          <pc:docMk/>
          <pc:sldMk cId="3931025146" sldId="360"/>
        </pc:sldMkLst>
        <pc:spChg chg="mod">
          <ac:chgData name="Johnson, Karen" userId="62123e24-7831-43a2-a652-1af3fcff3299" providerId="ADAL" clId="{26F127A2-93D4-4490-B885-37F41126363C}" dt="2021-07-16T12:23:46.836" v="78" actId="20577"/>
          <ac:spMkLst>
            <pc:docMk/>
            <pc:sldMk cId="3931025146" sldId="360"/>
            <ac:spMk id="4" creationId="{AF7FE71A-C3D7-4625-A5E9-18FE99FF6FFB}"/>
          </ac:spMkLst>
        </pc:spChg>
        <pc:spChg chg="mod">
          <ac:chgData name="Johnson, Karen" userId="62123e24-7831-43a2-a652-1af3fcff3299" providerId="ADAL" clId="{26F127A2-93D4-4490-B885-37F41126363C}" dt="2021-07-16T20:43:39.098" v="309" actId="207"/>
          <ac:spMkLst>
            <pc:docMk/>
            <pc:sldMk cId="3931025146" sldId="360"/>
            <ac:spMk id="14" creationId="{68B16219-50BC-4A90-BCEA-B6B92184E41B}"/>
          </ac:spMkLst>
        </pc:spChg>
      </pc:sldChg>
      <pc:sldChg chg="modSp">
        <pc:chgData name="Johnson, Karen" userId="62123e24-7831-43a2-a652-1af3fcff3299" providerId="ADAL" clId="{26F127A2-93D4-4490-B885-37F41126363C}" dt="2021-07-16T20:43:57.649" v="312" actId="207"/>
        <pc:sldMkLst>
          <pc:docMk/>
          <pc:sldMk cId="2882252608" sldId="361"/>
        </pc:sldMkLst>
        <pc:spChg chg="mod">
          <ac:chgData name="Johnson, Karen" userId="62123e24-7831-43a2-a652-1af3fcff3299" providerId="ADAL" clId="{26F127A2-93D4-4490-B885-37F41126363C}" dt="2021-07-16T12:24:17.390" v="153" actId="6549"/>
          <ac:spMkLst>
            <pc:docMk/>
            <pc:sldMk cId="2882252608" sldId="361"/>
            <ac:spMk id="4" creationId="{AF7FE71A-C3D7-4625-A5E9-18FE99FF6FFB}"/>
          </ac:spMkLst>
        </pc:spChg>
        <pc:spChg chg="mod">
          <ac:chgData name="Johnson, Karen" userId="62123e24-7831-43a2-a652-1af3fcff3299" providerId="ADAL" clId="{26F127A2-93D4-4490-B885-37F41126363C}" dt="2021-07-16T20:43:57.649" v="312" actId="207"/>
          <ac:spMkLst>
            <pc:docMk/>
            <pc:sldMk cId="2882252608" sldId="361"/>
            <ac:spMk id="14" creationId="{68B16219-50BC-4A90-BCEA-B6B92184E41B}"/>
          </ac:spMkLst>
        </pc:spChg>
      </pc:sldChg>
      <pc:sldChg chg="modSp">
        <pc:chgData name="Johnson, Karen" userId="62123e24-7831-43a2-a652-1af3fcff3299" providerId="ADAL" clId="{26F127A2-93D4-4490-B885-37F41126363C}" dt="2021-07-16T20:43:46.793" v="310" actId="207"/>
        <pc:sldMkLst>
          <pc:docMk/>
          <pc:sldMk cId="2175879336" sldId="362"/>
        </pc:sldMkLst>
        <pc:spChg chg="mod">
          <ac:chgData name="Johnson, Karen" userId="62123e24-7831-43a2-a652-1af3fcff3299" providerId="ADAL" clId="{26F127A2-93D4-4490-B885-37F41126363C}" dt="2021-07-16T12:23:52.891" v="79" actId="20577"/>
          <ac:spMkLst>
            <pc:docMk/>
            <pc:sldMk cId="2175879336" sldId="362"/>
            <ac:spMk id="4" creationId="{AF7FE71A-C3D7-4625-A5E9-18FE99FF6FFB}"/>
          </ac:spMkLst>
        </pc:spChg>
        <pc:spChg chg="mod">
          <ac:chgData name="Johnson, Karen" userId="62123e24-7831-43a2-a652-1af3fcff3299" providerId="ADAL" clId="{26F127A2-93D4-4490-B885-37F41126363C}" dt="2021-07-16T20:43:46.793" v="310" actId="207"/>
          <ac:spMkLst>
            <pc:docMk/>
            <pc:sldMk cId="2175879336" sldId="362"/>
            <ac:spMk id="14" creationId="{68B16219-50BC-4A90-BCEA-B6B92184E41B}"/>
          </ac:spMkLst>
        </pc:spChg>
      </pc:sldChg>
      <pc:sldChg chg="modSp">
        <pc:chgData name="Johnson, Karen" userId="62123e24-7831-43a2-a652-1af3fcff3299" providerId="ADAL" clId="{26F127A2-93D4-4490-B885-37F41126363C}" dt="2021-07-16T12:24:27.189" v="154" actId="20577"/>
        <pc:sldMkLst>
          <pc:docMk/>
          <pc:sldMk cId="88198576" sldId="363"/>
        </pc:sldMkLst>
        <pc:spChg chg="mod">
          <ac:chgData name="Johnson, Karen" userId="62123e24-7831-43a2-a652-1af3fcff3299" providerId="ADAL" clId="{26F127A2-93D4-4490-B885-37F41126363C}" dt="2021-07-16T12:24:27.189" v="154" actId="20577"/>
          <ac:spMkLst>
            <pc:docMk/>
            <pc:sldMk cId="88198576" sldId="363"/>
            <ac:spMk id="6" creationId="{40CC440E-5E83-46CB-B4F5-61EF0C71AE39}"/>
          </ac:spMkLst>
        </pc:spChg>
      </pc:sldChg>
      <pc:sldChg chg="modSp">
        <pc:chgData name="Johnson, Karen" userId="62123e24-7831-43a2-a652-1af3fcff3299" providerId="ADAL" clId="{26F127A2-93D4-4490-B885-37F41126363C}" dt="2021-07-16T20:44:08.984" v="313" actId="207"/>
        <pc:sldMkLst>
          <pc:docMk/>
          <pc:sldMk cId="288392685" sldId="364"/>
        </pc:sldMkLst>
        <pc:spChg chg="mod">
          <ac:chgData name="Johnson, Karen" userId="62123e24-7831-43a2-a652-1af3fcff3299" providerId="ADAL" clId="{26F127A2-93D4-4490-B885-37F41126363C}" dt="2021-07-16T12:25:06.477" v="304" actId="6549"/>
          <ac:spMkLst>
            <pc:docMk/>
            <pc:sldMk cId="288392685" sldId="364"/>
            <ac:spMk id="4" creationId="{AF7FE71A-C3D7-4625-A5E9-18FE99FF6FFB}"/>
          </ac:spMkLst>
        </pc:spChg>
        <pc:spChg chg="mod">
          <ac:chgData name="Johnson, Karen" userId="62123e24-7831-43a2-a652-1af3fcff3299" providerId="ADAL" clId="{26F127A2-93D4-4490-B885-37F41126363C}" dt="2021-07-16T20:44:08.984" v="313" actId="207"/>
          <ac:spMkLst>
            <pc:docMk/>
            <pc:sldMk cId="288392685" sldId="364"/>
            <ac:spMk id="14" creationId="{68B16219-50BC-4A90-BCEA-B6B92184E41B}"/>
          </ac:spMkLst>
        </pc:spChg>
      </pc:sldChg>
      <pc:sldChg chg="modSp">
        <pc:chgData name="Johnson, Karen" userId="62123e24-7831-43a2-a652-1af3fcff3299" providerId="ADAL" clId="{26F127A2-93D4-4490-B885-37F41126363C}" dt="2021-07-16T12:24:43.847" v="229" actId="6549"/>
        <pc:sldMkLst>
          <pc:docMk/>
          <pc:sldMk cId="4237384698" sldId="365"/>
        </pc:sldMkLst>
        <pc:spChg chg="mod">
          <ac:chgData name="Johnson, Karen" userId="62123e24-7831-43a2-a652-1af3fcff3299" providerId="ADAL" clId="{26F127A2-93D4-4490-B885-37F41126363C}" dt="2021-07-16T12:24:43.847" v="229" actId="6549"/>
          <ac:spMkLst>
            <pc:docMk/>
            <pc:sldMk cId="4237384698" sldId="365"/>
            <ac:spMk id="6" creationId="{FB47C8EE-E26B-466B-930A-96B684D85F57}"/>
          </ac:spMkLst>
        </pc:spChg>
      </pc:sldChg>
      <pc:sldChg chg="modSp">
        <pc:chgData name="Johnson, Karen" userId="62123e24-7831-43a2-a652-1af3fcff3299" providerId="ADAL" clId="{26F127A2-93D4-4490-B885-37F41126363C}" dt="2021-07-16T20:44:20.478" v="314" actId="207"/>
        <pc:sldMkLst>
          <pc:docMk/>
          <pc:sldMk cId="998291919" sldId="366"/>
        </pc:sldMkLst>
        <pc:spChg chg="mod">
          <ac:chgData name="Johnson, Karen" userId="62123e24-7831-43a2-a652-1af3fcff3299" providerId="ADAL" clId="{26F127A2-93D4-4490-B885-37F41126363C}" dt="2021-07-16T12:25:14.618" v="305" actId="20577"/>
          <ac:spMkLst>
            <pc:docMk/>
            <pc:sldMk cId="998291919" sldId="366"/>
            <ac:spMk id="4" creationId="{AF7FE71A-C3D7-4625-A5E9-18FE99FF6FFB}"/>
          </ac:spMkLst>
        </pc:spChg>
        <pc:spChg chg="mod">
          <ac:chgData name="Johnson, Karen" userId="62123e24-7831-43a2-a652-1af3fcff3299" providerId="ADAL" clId="{26F127A2-93D4-4490-B885-37F41126363C}" dt="2021-07-16T20:44:20.478" v="314" actId="207"/>
          <ac:spMkLst>
            <pc:docMk/>
            <pc:sldMk cId="998291919" sldId="366"/>
            <ac:spMk id="14" creationId="{68B16219-50BC-4A90-BCEA-B6B92184E41B}"/>
          </ac:spMkLst>
        </pc:spChg>
      </pc:sldChg>
      <pc:sldChg chg="modSp">
        <pc:chgData name="Johnson, Karen" userId="62123e24-7831-43a2-a652-1af3fcff3299" providerId="ADAL" clId="{26F127A2-93D4-4490-B885-37F41126363C}" dt="2021-07-16T12:24:52.284" v="230" actId="20577"/>
        <pc:sldMkLst>
          <pc:docMk/>
          <pc:sldMk cId="989896492" sldId="367"/>
        </pc:sldMkLst>
        <pc:spChg chg="mod">
          <ac:chgData name="Johnson, Karen" userId="62123e24-7831-43a2-a652-1af3fcff3299" providerId="ADAL" clId="{26F127A2-93D4-4490-B885-37F41126363C}" dt="2021-07-16T12:24:52.284" v="230" actId="20577"/>
          <ac:spMkLst>
            <pc:docMk/>
            <pc:sldMk cId="989896492" sldId="367"/>
            <ac:spMk id="6" creationId="{FB47C8EE-E26B-466B-930A-96B684D85F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BF640-EA56-47D2-B59F-7EBA94917BF9}" type="doc">
      <dgm:prSet loTypeId="urn:microsoft.com/office/officeart/2005/8/layout/chevron1" loCatId="process" qsTypeId="urn:microsoft.com/office/officeart/2005/8/quickstyle/3d1" qsCatId="3D" csTypeId="urn:microsoft.com/office/officeart/2005/8/colors/accent0_3" csCatId="mainScheme" phldr="1"/>
      <dgm:spPr/>
    </dgm:pt>
    <dgm:pt modelId="{801FE893-83C8-4AA0-A43C-949ADFA578F9}">
      <dgm:prSet phldrT="[Text]" custT="1"/>
      <dgm:spPr/>
      <dgm:t>
        <a:bodyPr/>
        <a:lstStyle/>
        <a:p>
          <a:r>
            <a:rPr lang="en-US" sz="1200" dirty="0"/>
            <a:t>Crush tablet and extract with methanol to give target concentration of 30mg/ml API</a:t>
          </a:r>
        </a:p>
      </dgm:t>
    </dgm:pt>
    <dgm:pt modelId="{6FFFCC77-8B72-4232-8B0F-BE3BD4108173}" type="parTrans" cxnId="{EA463B1A-08B4-4B1F-BC95-451EA1F2B257}">
      <dgm:prSet/>
      <dgm:spPr/>
      <dgm:t>
        <a:bodyPr/>
        <a:lstStyle/>
        <a:p>
          <a:endParaRPr lang="en-US" sz="1800"/>
        </a:p>
      </dgm:t>
    </dgm:pt>
    <dgm:pt modelId="{6A7718A4-97F4-43E1-B27D-A7BA62EF91DD}" type="sibTrans" cxnId="{EA463B1A-08B4-4B1F-BC95-451EA1F2B257}">
      <dgm:prSet/>
      <dgm:spPr/>
      <dgm:t>
        <a:bodyPr/>
        <a:lstStyle/>
        <a:p>
          <a:endParaRPr lang="en-US" sz="1800"/>
        </a:p>
      </dgm:t>
    </dgm:pt>
    <dgm:pt modelId="{034E4888-A2EB-4755-9A69-8F5BB1D1EDE3}">
      <dgm:prSet phldrT="[Text]" custT="1"/>
      <dgm:spPr/>
      <dgm:t>
        <a:bodyPr/>
        <a:lstStyle/>
        <a:p>
          <a:r>
            <a:rPr lang="en-US" sz="1200" dirty="0"/>
            <a:t>Mechanical shaker for 40 minutes</a:t>
          </a:r>
        </a:p>
      </dgm:t>
    </dgm:pt>
    <dgm:pt modelId="{461B28D5-C3F9-4B3D-A326-9BE203D23773}" type="parTrans" cxnId="{BE1CCF35-0B58-4318-BAE5-B5703E57E243}">
      <dgm:prSet/>
      <dgm:spPr/>
      <dgm:t>
        <a:bodyPr/>
        <a:lstStyle/>
        <a:p>
          <a:endParaRPr lang="en-US" sz="1800"/>
        </a:p>
      </dgm:t>
    </dgm:pt>
    <dgm:pt modelId="{56D3C115-264B-40A8-8945-10A9A93A83E2}" type="sibTrans" cxnId="{BE1CCF35-0B58-4318-BAE5-B5703E57E243}">
      <dgm:prSet/>
      <dgm:spPr/>
      <dgm:t>
        <a:bodyPr/>
        <a:lstStyle/>
        <a:p>
          <a:endParaRPr lang="en-US" sz="1800"/>
        </a:p>
      </dgm:t>
    </dgm:pt>
    <dgm:pt modelId="{9405A7C6-EAA5-43FA-BD58-D867299D5414}">
      <dgm:prSet phldrT="[Text]" custT="1"/>
      <dgm:spPr/>
      <dgm:t>
        <a:bodyPr/>
        <a:lstStyle/>
        <a:p>
          <a:r>
            <a:rPr lang="en-US" sz="1200" dirty="0"/>
            <a:t>Centrifuge @ 4500 rpm for 15 minutes</a:t>
          </a:r>
        </a:p>
      </dgm:t>
    </dgm:pt>
    <dgm:pt modelId="{1CAD39CC-1DE9-422E-951C-9478E378E69E}" type="parTrans" cxnId="{F0C6A0B6-9676-4288-9DC9-82F81E7F0B67}">
      <dgm:prSet/>
      <dgm:spPr/>
      <dgm:t>
        <a:bodyPr/>
        <a:lstStyle/>
        <a:p>
          <a:endParaRPr lang="en-US" sz="1800"/>
        </a:p>
      </dgm:t>
    </dgm:pt>
    <dgm:pt modelId="{88902109-F6A0-43FC-9C46-2DB4B7A73FF1}" type="sibTrans" cxnId="{F0C6A0B6-9676-4288-9DC9-82F81E7F0B67}">
      <dgm:prSet/>
      <dgm:spPr/>
      <dgm:t>
        <a:bodyPr/>
        <a:lstStyle/>
        <a:p>
          <a:endParaRPr lang="en-US" sz="1800"/>
        </a:p>
      </dgm:t>
    </dgm:pt>
    <dgm:pt modelId="{852F0474-CDAA-4BB4-9FFD-16612E144F1B}">
      <dgm:prSet custT="1"/>
      <dgm:spPr/>
      <dgm:t>
        <a:bodyPr/>
        <a:lstStyle/>
        <a:p>
          <a:r>
            <a:rPr lang="en-US" sz="1200" dirty="0"/>
            <a:t>Filter the supernatant with 0.22 µm PVDF filter</a:t>
          </a:r>
        </a:p>
      </dgm:t>
    </dgm:pt>
    <dgm:pt modelId="{17B643AD-9BB4-4A19-8661-041E754C2B36}" type="parTrans" cxnId="{1E7E0983-5FDB-436F-918D-7326569F9BF3}">
      <dgm:prSet/>
      <dgm:spPr/>
      <dgm:t>
        <a:bodyPr/>
        <a:lstStyle/>
        <a:p>
          <a:endParaRPr lang="en-US" sz="1800"/>
        </a:p>
      </dgm:t>
    </dgm:pt>
    <dgm:pt modelId="{526EE0BD-7F0F-479F-BFE7-47CB23BBB77D}" type="sibTrans" cxnId="{1E7E0983-5FDB-436F-918D-7326569F9BF3}">
      <dgm:prSet/>
      <dgm:spPr/>
      <dgm:t>
        <a:bodyPr/>
        <a:lstStyle/>
        <a:p>
          <a:endParaRPr lang="en-US" sz="1800"/>
        </a:p>
      </dgm:t>
    </dgm:pt>
    <dgm:pt modelId="{F29C4050-2100-4276-8529-1425F08B7E37}" type="pres">
      <dgm:prSet presAssocID="{596BF640-EA56-47D2-B59F-7EBA94917BF9}" presName="Name0" presStyleCnt="0">
        <dgm:presLayoutVars>
          <dgm:dir/>
          <dgm:animLvl val="lvl"/>
          <dgm:resizeHandles val="exact"/>
        </dgm:presLayoutVars>
      </dgm:prSet>
      <dgm:spPr/>
    </dgm:pt>
    <dgm:pt modelId="{7B3B71BF-DA81-4D8F-A3A8-257C68EF1A15}" type="pres">
      <dgm:prSet presAssocID="{801FE893-83C8-4AA0-A43C-949ADFA578F9}" presName="parTxOnly" presStyleLbl="node1" presStyleIdx="0" presStyleCnt="4">
        <dgm:presLayoutVars>
          <dgm:chMax val="0"/>
          <dgm:chPref val="0"/>
          <dgm:bulletEnabled val="1"/>
        </dgm:presLayoutVars>
      </dgm:prSet>
      <dgm:spPr/>
    </dgm:pt>
    <dgm:pt modelId="{DB50F0F7-8CE3-42FF-AA92-E3CDE36A5033}" type="pres">
      <dgm:prSet presAssocID="{6A7718A4-97F4-43E1-B27D-A7BA62EF91DD}" presName="parTxOnlySpace" presStyleCnt="0"/>
      <dgm:spPr/>
    </dgm:pt>
    <dgm:pt modelId="{E2F0A3B0-B9CC-4B6E-A9A6-8826F0B0C2D7}" type="pres">
      <dgm:prSet presAssocID="{034E4888-A2EB-4755-9A69-8F5BB1D1EDE3}" presName="parTxOnly" presStyleLbl="node1" presStyleIdx="1" presStyleCnt="4">
        <dgm:presLayoutVars>
          <dgm:chMax val="0"/>
          <dgm:chPref val="0"/>
          <dgm:bulletEnabled val="1"/>
        </dgm:presLayoutVars>
      </dgm:prSet>
      <dgm:spPr/>
    </dgm:pt>
    <dgm:pt modelId="{6A0401A6-D4FE-4F3D-9CB3-95ECD5A5A9DF}" type="pres">
      <dgm:prSet presAssocID="{56D3C115-264B-40A8-8945-10A9A93A83E2}" presName="parTxOnlySpace" presStyleCnt="0"/>
      <dgm:spPr/>
    </dgm:pt>
    <dgm:pt modelId="{F24A63D0-A4A0-4181-BAC6-FCFE7561A58F}" type="pres">
      <dgm:prSet presAssocID="{9405A7C6-EAA5-43FA-BD58-D867299D5414}" presName="parTxOnly" presStyleLbl="node1" presStyleIdx="2" presStyleCnt="4">
        <dgm:presLayoutVars>
          <dgm:chMax val="0"/>
          <dgm:chPref val="0"/>
          <dgm:bulletEnabled val="1"/>
        </dgm:presLayoutVars>
      </dgm:prSet>
      <dgm:spPr/>
    </dgm:pt>
    <dgm:pt modelId="{04D5DAFF-95D6-4C16-ACD9-DA98C211353B}" type="pres">
      <dgm:prSet presAssocID="{88902109-F6A0-43FC-9C46-2DB4B7A73FF1}" presName="parTxOnlySpace" presStyleCnt="0"/>
      <dgm:spPr/>
    </dgm:pt>
    <dgm:pt modelId="{480BF962-B7E3-49B6-AC3B-2C3E0635D60E}" type="pres">
      <dgm:prSet presAssocID="{852F0474-CDAA-4BB4-9FFD-16612E144F1B}" presName="parTxOnly" presStyleLbl="node1" presStyleIdx="3" presStyleCnt="4">
        <dgm:presLayoutVars>
          <dgm:chMax val="0"/>
          <dgm:chPref val="0"/>
          <dgm:bulletEnabled val="1"/>
        </dgm:presLayoutVars>
      </dgm:prSet>
      <dgm:spPr/>
    </dgm:pt>
  </dgm:ptLst>
  <dgm:cxnLst>
    <dgm:cxn modelId="{A43ABF01-FB7C-4FF6-864F-A753E57EF047}" type="presOf" srcId="{034E4888-A2EB-4755-9A69-8F5BB1D1EDE3}" destId="{E2F0A3B0-B9CC-4B6E-A9A6-8826F0B0C2D7}" srcOrd="0" destOrd="0" presId="urn:microsoft.com/office/officeart/2005/8/layout/chevron1"/>
    <dgm:cxn modelId="{EA463B1A-08B4-4B1F-BC95-451EA1F2B257}" srcId="{596BF640-EA56-47D2-B59F-7EBA94917BF9}" destId="{801FE893-83C8-4AA0-A43C-949ADFA578F9}" srcOrd="0" destOrd="0" parTransId="{6FFFCC77-8B72-4232-8B0F-BE3BD4108173}" sibTransId="{6A7718A4-97F4-43E1-B27D-A7BA62EF91DD}"/>
    <dgm:cxn modelId="{6B10DC30-A495-4A2A-B867-B1B536EE57AE}" type="presOf" srcId="{9405A7C6-EAA5-43FA-BD58-D867299D5414}" destId="{F24A63D0-A4A0-4181-BAC6-FCFE7561A58F}" srcOrd="0" destOrd="0" presId="urn:microsoft.com/office/officeart/2005/8/layout/chevron1"/>
    <dgm:cxn modelId="{BE1CCF35-0B58-4318-BAE5-B5703E57E243}" srcId="{596BF640-EA56-47D2-B59F-7EBA94917BF9}" destId="{034E4888-A2EB-4755-9A69-8F5BB1D1EDE3}" srcOrd="1" destOrd="0" parTransId="{461B28D5-C3F9-4B3D-A326-9BE203D23773}" sibTransId="{56D3C115-264B-40A8-8945-10A9A93A83E2}"/>
    <dgm:cxn modelId="{27206177-3D36-4C16-9EF2-3FC024193386}" type="presOf" srcId="{801FE893-83C8-4AA0-A43C-949ADFA578F9}" destId="{7B3B71BF-DA81-4D8F-A3A8-257C68EF1A15}" srcOrd="0" destOrd="0" presId="urn:microsoft.com/office/officeart/2005/8/layout/chevron1"/>
    <dgm:cxn modelId="{2B364E57-FCEE-4D62-9CEA-439156850D96}" type="presOf" srcId="{852F0474-CDAA-4BB4-9FFD-16612E144F1B}" destId="{480BF962-B7E3-49B6-AC3B-2C3E0635D60E}" srcOrd="0" destOrd="0" presId="urn:microsoft.com/office/officeart/2005/8/layout/chevron1"/>
    <dgm:cxn modelId="{1E7E0983-5FDB-436F-918D-7326569F9BF3}" srcId="{596BF640-EA56-47D2-B59F-7EBA94917BF9}" destId="{852F0474-CDAA-4BB4-9FFD-16612E144F1B}" srcOrd="3" destOrd="0" parTransId="{17B643AD-9BB4-4A19-8661-041E754C2B36}" sibTransId="{526EE0BD-7F0F-479F-BFE7-47CB23BBB77D}"/>
    <dgm:cxn modelId="{7F2DF98F-4D39-4B48-BCAB-C1FAB266A42A}" type="presOf" srcId="{596BF640-EA56-47D2-B59F-7EBA94917BF9}" destId="{F29C4050-2100-4276-8529-1425F08B7E37}" srcOrd="0" destOrd="0" presId="urn:microsoft.com/office/officeart/2005/8/layout/chevron1"/>
    <dgm:cxn modelId="{F0C6A0B6-9676-4288-9DC9-82F81E7F0B67}" srcId="{596BF640-EA56-47D2-B59F-7EBA94917BF9}" destId="{9405A7C6-EAA5-43FA-BD58-D867299D5414}" srcOrd="2" destOrd="0" parTransId="{1CAD39CC-1DE9-422E-951C-9478E378E69E}" sibTransId="{88902109-F6A0-43FC-9C46-2DB4B7A73FF1}"/>
    <dgm:cxn modelId="{1AEC69B0-BC9B-4179-901D-820E82F15ECF}" type="presParOf" srcId="{F29C4050-2100-4276-8529-1425F08B7E37}" destId="{7B3B71BF-DA81-4D8F-A3A8-257C68EF1A15}" srcOrd="0" destOrd="0" presId="urn:microsoft.com/office/officeart/2005/8/layout/chevron1"/>
    <dgm:cxn modelId="{15D8C4D3-E8FD-4D5A-B894-AC52346D85BA}" type="presParOf" srcId="{F29C4050-2100-4276-8529-1425F08B7E37}" destId="{DB50F0F7-8CE3-42FF-AA92-E3CDE36A5033}" srcOrd="1" destOrd="0" presId="urn:microsoft.com/office/officeart/2005/8/layout/chevron1"/>
    <dgm:cxn modelId="{F3C48B31-46CC-4DD8-B1CD-92555CF447BB}" type="presParOf" srcId="{F29C4050-2100-4276-8529-1425F08B7E37}" destId="{E2F0A3B0-B9CC-4B6E-A9A6-8826F0B0C2D7}" srcOrd="2" destOrd="0" presId="urn:microsoft.com/office/officeart/2005/8/layout/chevron1"/>
    <dgm:cxn modelId="{D6E1594E-C235-4274-AAAD-4C9468CD4549}" type="presParOf" srcId="{F29C4050-2100-4276-8529-1425F08B7E37}" destId="{6A0401A6-D4FE-4F3D-9CB3-95ECD5A5A9DF}" srcOrd="3" destOrd="0" presId="urn:microsoft.com/office/officeart/2005/8/layout/chevron1"/>
    <dgm:cxn modelId="{DCB1255B-2EB1-4EC5-9DA8-F597785615AB}" type="presParOf" srcId="{F29C4050-2100-4276-8529-1425F08B7E37}" destId="{F24A63D0-A4A0-4181-BAC6-FCFE7561A58F}" srcOrd="4" destOrd="0" presId="urn:microsoft.com/office/officeart/2005/8/layout/chevron1"/>
    <dgm:cxn modelId="{692EBBEE-327B-4161-B57E-BE87C07C035E}" type="presParOf" srcId="{F29C4050-2100-4276-8529-1425F08B7E37}" destId="{04D5DAFF-95D6-4C16-ACD9-DA98C211353B}" srcOrd="5" destOrd="0" presId="urn:microsoft.com/office/officeart/2005/8/layout/chevron1"/>
    <dgm:cxn modelId="{010B452B-6730-42CA-970E-7EBD5A0620B1}" type="presParOf" srcId="{F29C4050-2100-4276-8529-1425F08B7E37}" destId="{480BF962-B7E3-49B6-AC3B-2C3E0635D60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B71BF-DA81-4D8F-A3A8-257C68EF1A15}">
      <dsp:nvSpPr>
        <dsp:cNvPr id="0" name=""/>
        <dsp:cNvSpPr/>
      </dsp:nvSpPr>
      <dsp:spPr>
        <a:xfrm>
          <a:off x="4573" y="930573"/>
          <a:ext cx="2662331" cy="106493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Crush tablet and extract with methanol to give target concentration of 30mg/ml API</a:t>
          </a:r>
        </a:p>
      </dsp:txBody>
      <dsp:txXfrm>
        <a:off x="537039" y="930573"/>
        <a:ext cx="1597399" cy="1064932"/>
      </dsp:txXfrm>
    </dsp:sp>
    <dsp:sp modelId="{E2F0A3B0-B9CC-4B6E-A9A6-8826F0B0C2D7}">
      <dsp:nvSpPr>
        <dsp:cNvPr id="0" name=""/>
        <dsp:cNvSpPr/>
      </dsp:nvSpPr>
      <dsp:spPr>
        <a:xfrm>
          <a:off x="2400672" y="930573"/>
          <a:ext cx="2662331" cy="106493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Mechanical shaker for 40 minutes</a:t>
          </a:r>
        </a:p>
      </dsp:txBody>
      <dsp:txXfrm>
        <a:off x="2933138" y="930573"/>
        <a:ext cx="1597399" cy="1064932"/>
      </dsp:txXfrm>
    </dsp:sp>
    <dsp:sp modelId="{F24A63D0-A4A0-4181-BAC6-FCFE7561A58F}">
      <dsp:nvSpPr>
        <dsp:cNvPr id="0" name=""/>
        <dsp:cNvSpPr/>
      </dsp:nvSpPr>
      <dsp:spPr>
        <a:xfrm>
          <a:off x="4796770" y="930573"/>
          <a:ext cx="2662331" cy="106493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Centrifuge @ 4500 rpm for 15 minutes</a:t>
          </a:r>
        </a:p>
      </dsp:txBody>
      <dsp:txXfrm>
        <a:off x="5329236" y="930573"/>
        <a:ext cx="1597399" cy="1064932"/>
      </dsp:txXfrm>
    </dsp:sp>
    <dsp:sp modelId="{480BF962-B7E3-49B6-AC3B-2C3E0635D60E}">
      <dsp:nvSpPr>
        <dsp:cNvPr id="0" name=""/>
        <dsp:cNvSpPr/>
      </dsp:nvSpPr>
      <dsp:spPr>
        <a:xfrm>
          <a:off x="7192868" y="930573"/>
          <a:ext cx="2662331" cy="106493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Filter the supernatant with 0.22 µm PVDF filter</a:t>
          </a:r>
        </a:p>
      </dsp:txBody>
      <dsp:txXfrm>
        <a:off x="7725334" y="930573"/>
        <a:ext cx="1597399" cy="10649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D2D10-3FEC-F54B-B50B-D69718342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5D5D3-3C21-4F45-8B4A-1D939AEA7D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52BB0-1A15-7C48-B3CA-112E40890915}" type="datetimeFigureOut">
              <a:rPr lang="en-US" smtClean="0"/>
              <a:t>7/16/2021</a:t>
            </a:fld>
            <a:endParaRPr lang="en-US" dirty="0"/>
          </a:p>
        </p:txBody>
      </p:sp>
      <p:sp>
        <p:nvSpPr>
          <p:cNvPr id="4" name="Footer Placeholder 3">
            <a:extLst>
              <a:ext uri="{FF2B5EF4-FFF2-40B4-BE49-F238E27FC236}">
                <a16:creationId xmlns:a16="http://schemas.microsoft.com/office/drawing/2014/main" id="{668EA9B2-1BA6-014F-ACBE-F9E77B4195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805B2E-E420-144D-B0B7-A2CF11D1E3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171B7-7380-AD4F-8771-5DA705385427}" type="slidenum">
              <a:rPr lang="en-US" smtClean="0"/>
              <a:t>‹#›</a:t>
            </a:fld>
            <a:endParaRPr lang="en-US" dirty="0"/>
          </a:p>
        </p:txBody>
      </p:sp>
    </p:spTree>
    <p:extLst>
      <p:ext uri="{BB962C8B-B14F-4D97-AF65-F5344CB8AC3E}">
        <p14:creationId xmlns:p14="http://schemas.microsoft.com/office/powerpoint/2010/main" val="3526622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8631-ED1E-9948-A907-B94A85DD2013}"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BF975-AA5D-424C-B259-1BB0C7806E29}" type="slidenum">
              <a:rPr lang="en-US" smtClean="0"/>
              <a:t>‹#›</a:t>
            </a:fld>
            <a:endParaRPr lang="en-US" dirty="0"/>
          </a:p>
        </p:txBody>
      </p:sp>
    </p:spTree>
    <p:extLst>
      <p:ext uri="{BB962C8B-B14F-4D97-AF65-F5344CB8AC3E}">
        <p14:creationId xmlns:p14="http://schemas.microsoft.com/office/powerpoint/2010/main" val="137716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Nitrite are common impurities in excipient (drug formulations) at ppm level</a:t>
            </a:r>
          </a:p>
        </p:txBody>
      </p:sp>
      <p:sp>
        <p:nvSpPr>
          <p:cNvPr id="4" name="Slide Number Placeholder 3"/>
          <p:cNvSpPr>
            <a:spLocks noGrp="1"/>
          </p:cNvSpPr>
          <p:nvPr>
            <p:ph type="sldNum" sz="quarter" idx="5"/>
          </p:nvPr>
        </p:nvSpPr>
        <p:spPr/>
        <p:txBody>
          <a:bodyPr/>
          <a:lstStyle/>
          <a:p>
            <a:fld id="{181BF975-AA5D-424C-B259-1BB0C7806E29}" type="slidenum">
              <a:rPr lang="en-US" smtClean="0"/>
              <a:t>2</a:t>
            </a:fld>
            <a:endParaRPr lang="en-US" dirty="0"/>
          </a:p>
        </p:txBody>
      </p:sp>
    </p:spTree>
    <p:extLst>
      <p:ext uri="{BB962C8B-B14F-4D97-AF65-F5344CB8AC3E}">
        <p14:creationId xmlns:p14="http://schemas.microsoft.com/office/powerpoint/2010/main" val="307146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3</a:t>
            </a:fld>
            <a:endParaRPr lang="en-US" dirty="0"/>
          </a:p>
        </p:txBody>
      </p:sp>
    </p:spTree>
    <p:extLst>
      <p:ext uri="{BB962C8B-B14F-4D97-AF65-F5344CB8AC3E}">
        <p14:creationId xmlns:p14="http://schemas.microsoft.com/office/powerpoint/2010/main" val="7979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4</a:t>
            </a:fld>
            <a:endParaRPr lang="en-US" dirty="0"/>
          </a:p>
        </p:txBody>
      </p:sp>
    </p:spTree>
    <p:extLst>
      <p:ext uri="{BB962C8B-B14F-4D97-AF65-F5344CB8AC3E}">
        <p14:creationId xmlns:p14="http://schemas.microsoft.com/office/powerpoint/2010/main" val="415769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5</a:t>
            </a:fld>
            <a:endParaRPr lang="en-US" dirty="0"/>
          </a:p>
        </p:txBody>
      </p:sp>
    </p:spTree>
    <p:extLst>
      <p:ext uri="{BB962C8B-B14F-4D97-AF65-F5344CB8AC3E}">
        <p14:creationId xmlns:p14="http://schemas.microsoft.com/office/powerpoint/2010/main" val="356598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14</a:t>
            </a:fld>
            <a:endParaRPr lang="en-US" dirty="0"/>
          </a:p>
        </p:txBody>
      </p:sp>
    </p:spTree>
    <p:extLst>
      <p:ext uri="{BB962C8B-B14F-4D97-AF65-F5344CB8AC3E}">
        <p14:creationId xmlns:p14="http://schemas.microsoft.com/office/powerpoint/2010/main" val="336377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BF975-AA5D-424C-B259-1BB0C7806E29}" type="slidenum">
              <a:rPr lang="en-US" smtClean="0"/>
              <a:t>15</a:t>
            </a:fld>
            <a:endParaRPr lang="en-US" dirty="0"/>
          </a:p>
        </p:txBody>
      </p:sp>
    </p:spTree>
    <p:extLst>
      <p:ext uri="{BB962C8B-B14F-4D97-AF65-F5344CB8AC3E}">
        <p14:creationId xmlns:p14="http://schemas.microsoft.com/office/powerpoint/2010/main" val="3325919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rmofisher.sharepoint.com/sites/functions/Marketing/Pages/Customer-Value-Proposition.aspx"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portant Disclaimer">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081F8D7-94E1-D14A-9B72-83893197CFDB}"/>
              </a:ext>
            </a:extLst>
          </p:cNvPr>
          <p:cNvSpPr/>
          <p:nvPr userDrawn="1"/>
        </p:nvSpPr>
        <p:spPr>
          <a:xfrm>
            <a:off x="304799" y="1447799"/>
            <a:ext cx="4876801" cy="2347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9">
            <a:extLst>
              <a:ext uri="{FF2B5EF4-FFF2-40B4-BE49-F238E27FC236}">
                <a16:creationId xmlns:a16="http://schemas.microsoft.com/office/drawing/2014/main" id="{4DB97ED0-9771-E044-B63D-01D4F8A70AD0}"/>
              </a:ext>
            </a:extLst>
          </p:cNvPr>
          <p:cNvSpPr txBox="1">
            <a:spLocks/>
          </p:cNvSpPr>
          <p:nvPr userDrawn="1"/>
        </p:nvSpPr>
        <p:spPr>
          <a:xfrm>
            <a:off x="300227" y="3966983"/>
            <a:ext cx="4869914" cy="25862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400"/>
              </a:spcBef>
              <a:buClr>
                <a:schemeClr val="accent4"/>
              </a:buClr>
              <a:buSzPct val="100000"/>
              <a:buFont typeface="Arial" panose="020B0604020202020204" pitchFamily="34" charset="0"/>
              <a:buNone/>
              <a:tabLst/>
              <a:defRPr sz="2000" b="0" kern="1200">
                <a:solidFill>
                  <a:schemeClr val="tx1"/>
                </a:solidFill>
                <a:latin typeface="+mn-lt"/>
                <a:ea typeface="+mn-ea"/>
                <a:cs typeface="+mn-cs"/>
              </a:defRPr>
            </a:lvl1pPr>
            <a:lvl2pPr marL="236537" marR="0" indent="0" algn="l" defTabSz="914400" rtl="0" eaLnBrk="1" fontAlgn="auto" latinLnBrk="0" hangingPunct="1">
              <a:lnSpc>
                <a:spcPct val="100000"/>
              </a:lnSpc>
              <a:spcBef>
                <a:spcPts val="400"/>
              </a:spcBef>
              <a:spcAft>
                <a:spcPts val="0"/>
              </a:spcAft>
              <a:buClrTx/>
              <a:buSzPct val="76000"/>
              <a:buFont typeface="Arial" panose="020B0604020202020204" pitchFamily="34" charset="0"/>
              <a:buNone/>
              <a:tabLst/>
              <a:defRPr sz="1800" b="0" kern="1200">
                <a:solidFill>
                  <a:schemeClr val="tx1"/>
                </a:solidFill>
                <a:latin typeface="+mn-lt"/>
                <a:ea typeface="+mn-ea"/>
                <a:cs typeface="+mn-cs"/>
              </a:defRPr>
            </a:lvl2pPr>
            <a:lvl3pPr marL="749300" marR="0" indent="-285750" algn="l" defTabSz="914400" rtl="0" eaLnBrk="1" fontAlgn="auto" latinLnBrk="0" hangingPunct="1">
              <a:lnSpc>
                <a:spcPct val="100000"/>
              </a:lnSpc>
              <a:spcBef>
                <a:spcPts val="400"/>
              </a:spcBef>
              <a:spcAft>
                <a:spcPts val="0"/>
              </a:spcAft>
              <a:buClrTx/>
              <a:buSzPct val="80000"/>
              <a:buFont typeface="System Font Regular"/>
              <a:buChar char="-"/>
              <a:tabLst/>
              <a:defRPr sz="1400" b="0" kern="1200">
                <a:solidFill>
                  <a:schemeClr val="tx1"/>
                </a:solidFill>
                <a:latin typeface="+mn-lt"/>
                <a:ea typeface="+mn-ea"/>
                <a:cs typeface="+mn-cs"/>
              </a:defRPr>
            </a:lvl3pPr>
            <a:lvl4pPr marL="690563"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200" b="0" kern="1200">
                <a:solidFill>
                  <a:schemeClr val="tx1"/>
                </a:solidFill>
                <a:latin typeface="+mn-lt"/>
                <a:ea typeface="+mn-ea"/>
                <a:cs typeface="+mn-cs"/>
              </a:defRPr>
            </a:lvl4pPr>
            <a:lvl5pPr marL="909637"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200" b="1" dirty="0"/>
              <a:t>External disclaimer criteria:</a:t>
            </a:r>
          </a:p>
          <a:p>
            <a:pPr marL="171450" indent="-171450">
              <a:lnSpc>
                <a:spcPct val="140000"/>
              </a:lnSpc>
              <a:buFont typeface="Arial" panose="020B0604020202020204" pitchFamily="34" charset="0"/>
              <a:buChar char="•"/>
            </a:pPr>
            <a:r>
              <a:rPr lang="en-US" sz="900" dirty="0"/>
              <a:t>Before sharing confidential information externally, ensure you have a confidential disclosure agreement (CDA) in place. The </a:t>
            </a:r>
            <a:r>
              <a:rPr lang="en-US" sz="900" b="1" dirty="0"/>
              <a:t>“Proprietary &amp; Confidential” </a:t>
            </a:r>
            <a:r>
              <a:rPr lang="en-US" sz="900" dirty="0"/>
              <a:t>disclaimer does not replace a CDA.</a:t>
            </a:r>
          </a:p>
          <a:p>
            <a:pPr marL="171450" indent="-171450">
              <a:lnSpc>
                <a:spcPct val="140000"/>
              </a:lnSpc>
              <a:buFont typeface="Arial" panose="020B0604020202020204" pitchFamily="34" charset="0"/>
              <a:buChar char="•"/>
            </a:pPr>
            <a:r>
              <a:rPr lang="en-US" sz="900" dirty="0"/>
              <a:t>Before removing the </a:t>
            </a:r>
            <a:r>
              <a:rPr lang="en-US" sz="900" b="1" dirty="0"/>
              <a:t>“Proprietary &amp; Confidential” </a:t>
            </a:r>
            <a:r>
              <a:rPr lang="en-US" sz="900" dirty="0"/>
              <a:t>disclaimer to exhibit content externally, you must ensure the content is appropriate from a Business, Division or Group entity; Legal; and Regulatory Affairs perspective. This means following your business’s, division’s or group’s process for obtaining Legal and Regulatory Affairs approval.</a:t>
            </a:r>
          </a:p>
          <a:p>
            <a:pPr marL="171450" indent="-171450">
              <a:lnSpc>
                <a:spcPct val="140000"/>
              </a:lnSpc>
              <a:buFont typeface="Arial" panose="020B0604020202020204" pitchFamily="34" charset="0"/>
              <a:buChar char="•"/>
            </a:pPr>
            <a:r>
              <a:rPr lang="en-US" sz="900" dirty="0"/>
              <a:t>If you’re importing slides from the </a:t>
            </a:r>
            <a:r>
              <a:rPr lang="en-US" sz="900" dirty="0">
                <a:hlinkClick r:id="rId2">
                  <a:extLst>
                    <a:ext uri="{A12FA001-AC4F-418D-AE19-62706E023703}">
                      <ahyp:hlinkClr xmlns:ahyp="http://schemas.microsoft.com/office/drawing/2018/hyperlinkcolor" val="tx"/>
                    </a:ext>
                  </a:extLst>
                </a:hlinkClick>
              </a:rPr>
              <a:t>Customer Value Proposition</a:t>
            </a:r>
            <a:r>
              <a:rPr lang="en-US" sz="900" dirty="0"/>
              <a:t> deck, which is cleared for external use and not considered Proprietary &amp; Confidential, you can leave a disclaimer off those slides and simply list the author’s email and date published on those slides.</a:t>
            </a:r>
          </a:p>
        </p:txBody>
      </p:sp>
      <p:pic>
        <p:nvPicPr>
          <p:cNvPr id="47" name="Graphic 46">
            <a:extLst>
              <a:ext uri="{FF2B5EF4-FFF2-40B4-BE49-F238E27FC236}">
                <a16:creationId xmlns:a16="http://schemas.microsoft.com/office/drawing/2014/main" id="{5957BB70-3758-2241-95DE-E49DED9F76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4034" y="1665184"/>
            <a:ext cx="356616" cy="365760"/>
          </a:xfrm>
          <a:prstGeom prst="rect">
            <a:avLst/>
          </a:prstGeom>
        </p:spPr>
      </p:pic>
      <p:cxnSp>
        <p:nvCxnSpPr>
          <p:cNvPr id="48" name="Straight Connector 47">
            <a:extLst>
              <a:ext uri="{FF2B5EF4-FFF2-40B4-BE49-F238E27FC236}">
                <a16:creationId xmlns:a16="http://schemas.microsoft.com/office/drawing/2014/main" id="{63783495-6D28-834A-90D4-F810D049B150}"/>
              </a:ext>
            </a:extLst>
          </p:cNvPr>
          <p:cNvCxnSpPr>
            <a:cxnSpLocks/>
          </p:cNvCxnSpPr>
          <p:nvPr userDrawn="1"/>
        </p:nvCxnSpPr>
        <p:spPr>
          <a:xfrm>
            <a:off x="5505901" y="1481339"/>
            <a:ext cx="0" cy="4724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692791-F43E-EE45-B104-207B0D8D1E5C}"/>
              </a:ext>
            </a:extLst>
          </p:cNvPr>
          <p:cNvSpPr txBox="1"/>
          <p:nvPr userDrawn="1"/>
        </p:nvSpPr>
        <p:spPr>
          <a:xfrm>
            <a:off x="1143000" y="1667690"/>
            <a:ext cx="3807135" cy="1873031"/>
          </a:xfrm>
          <a:prstGeom prst="rect">
            <a:avLst/>
          </a:prstGeom>
          <a:noFill/>
        </p:spPr>
        <p:txBody>
          <a:bodyPr wrap="square" lIns="0" tIns="0" rIns="0" bIns="0" rtlCol="0">
            <a:normAutofit lnSpcReduction="10000"/>
          </a:bodyPr>
          <a:lstStyle/>
          <a:p>
            <a:pPr defTabSz="914400">
              <a:lnSpc>
                <a:spcPct val="120000"/>
              </a:lnSpc>
              <a:spcBef>
                <a:spcPts val="200"/>
              </a:spcBef>
              <a:buClr>
                <a:schemeClr val="tx2"/>
              </a:buClr>
              <a:buSzPct val="100000"/>
            </a:pPr>
            <a:r>
              <a:rPr lang="en-US" sz="1100" b="1" dirty="0">
                <a:solidFill>
                  <a:schemeClr val="bg1"/>
                </a:solidFill>
              </a:rPr>
              <a:t>Important:</a:t>
            </a:r>
            <a:r>
              <a:rPr lang="en-US" sz="1100" dirty="0">
                <a:solidFill>
                  <a:schemeClr val="bg1"/>
                </a:solidFill>
              </a:rPr>
              <a:t> This template contains a default </a:t>
            </a:r>
            <a:r>
              <a:rPr lang="en-US" sz="1100" b="1" dirty="0">
                <a:solidFill>
                  <a:schemeClr val="bg1"/>
                </a:solidFill>
              </a:rPr>
              <a:t>“Proprietary &amp; Confidential” </a:t>
            </a:r>
            <a:r>
              <a:rPr lang="en-US" sz="1100" dirty="0">
                <a:solidFill>
                  <a:schemeClr val="bg1"/>
                </a:solidFill>
              </a:rPr>
              <a:t>disclaimer in the footer. It is designed to protect information that we want to protect as </a:t>
            </a:r>
            <a:r>
              <a:rPr lang="en-US" sz="1100" b="1" dirty="0">
                <a:solidFill>
                  <a:schemeClr val="bg1"/>
                </a:solidFill>
              </a:rPr>
              <a:t>internal use only </a:t>
            </a:r>
            <a:r>
              <a:rPr lang="en-US" sz="1100" dirty="0">
                <a:solidFill>
                  <a:schemeClr val="bg1"/>
                </a:solidFill>
              </a:rPr>
              <a:t>and don't want to share with third parties.  You should use this unless your material meets criteria that would allow it be shared externally.</a:t>
            </a:r>
            <a:br>
              <a:rPr lang="en-US" sz="1100" dirty="0">
                <a:solidFill>
                  <a:schemeClr val="bg1"/>
                </a:solidFill>
              </a:rPr>
            </a:br>
            <a:endParaRPr lang="en-US" sz="1100" dirty="0">
              <a:solidFill>
                <a:schemeClr val="bg1"/>
              </a:solidFill>
            </a:endParaRPr>
          </a:p>
          <a:p>
            <a:pPr defTabSz="914400">
              <a:lnSpc>
                <a:spcPct val="120000"/>
              </a:lnSpc>
              <a:spcBef>
                <a:spcPts val="200"/>
              </a:spcBef>
              <a:buClr>
                <a:schemeClr val="tx2"/>
              </a:buClr>
              <a:buSzPct val="100000"/>
            </a:pPr>
            <a:r>
              <a:rPr lang="en-US" sz="1100" dirty="0">
                <a:solidFill>
                  <a:schemeClr val="bg1"/>
                </a:solidFill>
              </a:rPr>
              <a:t>To edit the footer, click Insert &gt; Header &amp; Footer, make the change in the pop-up window, and then choose “Apply” for one slide or “Apply to all” for the entire deck.</a:t>
            </a:r>
          </a:p>
        </p:txBody>
      </p:sp>
      <p:sp>
        <p:nvSpPr>
          <p:cNvPr id="55" name="Rectangle 54">
            <a:extLst>
              <a:ext uri="{FF2B5EF4-FFF2-40B4-BE49-F238E27FC236}">
                <a16:creationId xmlns:a16="http://schemas.microsoft.com/office/drawing/2014/main" id="{E6B688F3-C9F4-2446-9F51-2EF949ECB180}"/>
              </a:ext>
            </a:extLst>
          </p:cNvPr>
          <p:cNvSpPr/>
          <p:nvPr/>
        </p:nvSpPr>
        <p:spPr>
          <a:xfrm>
            <a:off x="5788336" y="2637630"/>
            <a:ext cx="1952553" cy="184666"/>
          </a:xfrm>
          <a:prstGeom prst="rect">
            <a:avLst/>
          </a:prstGeom>
        </p:spPr>
        <p:txBody>
          <a:bodyPr wrap="square" lIns="0" tIns="0" rIns="0" bIns="0">
            <a:spAutoFit/>
          </a:bodyPr>
          <a:lstStyle/>
          <a:p>
            <a:r>
              <a:rPr lang="en-US" sz="1200" b="1" dirty="0"/>
              <a:t>Footer examples</a:t>
            </a:r>
            <a:endParaRPr lang="en-US" sz="1200" dirty="0"/>
          </a:p>
        </p:txBody>
      </p:sp>
      <p:sp>
        <p:nvSpPr>
          <p:cNvPr id="79" name="Footer Placeholder 1">
            <a:extLst>
              <a:ext uri="{FF2B5EF4-FFF2-40B4-BE49-F238E27FC236}">
                <a16:creationId xmlns:a16="http://schemas.microsoft.com/office/drawing/2014/main" id="{555EAE1F-5676-C34A-8CF6-B38C31AF80D9}"/>
              </a:ext>
            </a:extLst>
          </p:cNvPr>
          <p:cNvSpPr>
            <a:spLocks noGrp="1"/>
          </p:cNvSpPr>
          <p:nvPr>
            <p:ph type="ftr" sz="quarter" idx="11"/>
          </p:nvPr>
        </p:nvSpPr>
        <p:spPr>
          <a:xfrm>
            <a:off x="304800" y="6553200"/>
            <a:ext cx="5791200" cy="304799"/>
          </a:xfrm>
        </p:spPr>
        <p:txBody>
          <a:bodyPr/>
          <a:lstStyle/>
          <a:p>
            <a:r>
              <a:rPr lang="en-US" dirty="0"/>
              <a:t>Proprietary &amp; Confidential |  authoremail@thermofisher.com | 5-August-2020</a:t>
            </a:r>
          </a:p>
        </p:txBody>
      </p:sp>
      <p:sp>
        <p:nvSpPr>
          <p:cNvPr id="80" name="Slide Number Placeholder 2">
            <a:extLst>
              <a:ext uri="{FF2B5EF4-FFF2-40B4-BE49-F238E27FC236}">
                <a16:creationId xmlns:a16="http://schemas.microsoft.com/office/drawing/2014/main" id="{B2F62D11-9A5D-6545-93AD-739D274B4BC5}"/>
              </a:ext>
            </a:extLst>
          </p:cNvPr>
          <p:cNvSpPr>
            <a:spLocks noGrp="1"/>
          </p:cNvSpPr>
          <p:nvPr>
            <p:ph type="sldNum" sz="quarter" idx="13"/>
          </p:nvPr>
        </p:nvSpPr>
        <p:spPr>
          <a:xfrm>
            <a:off x="1" y="6553200"/>
            <a:ext cx="304799" cy="304799"/>
          </a:xfrm>
        </p:spPr>
        <p:txBody>
          <a:bodyPr/>
          <a:lstStyle/>
          <a:p>
            <a:fld id="{89006F1E-66CD-4A4B-9370-B4A3080F0E6C}" type="slidenum">
              <a:rPr lang="en-US" smtClean="0"/>
              <a:pPr/>
              <a:t>‹#›</a:t>
            </a:fld>
            <a:endParaRPr lang="en-US" dirty="0"/>
          </a:p>
        </p:txBody>
      </p:sp>
      <p:sp>
        <p:nvSpPr>
          <p:cNvPr id="82" name="Title 6">
            <a:extLst>
              <a:ext uri="{FF2B5EF4-FFF2-40B4-BE49-F238E27FC236}">
                <a16:creationId xmlns:a16="http://schemas.microsoft.com/office/drawing/2014/main" id="{E671D4F8-A815-C84C-8B84-2BC0FD804D52}"/>
              </a:ext>
            </a:extLst>
          </p:cNvPr>
          <p:cNvSpPr txBox="1">
            <a:spLocks/>
          </p:cNvSpPr>
          <p:nvPr/>
        </p:nvSpPr>
        <p:spPr>
          <a:xfrm>
            <a:off x="304801" y="304799"/>
            <a:ext cx="9753600" cy="381001"/>
          </a:xfrm>
          <a:prstGeom prst="rect">
            <a:avLst/>
          </a:prstGeom>
        </p:spPr>
        <p:txBody>
          <a:bodyPr lIns="0" tIns="0" rIns="0" bIns="0"/>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dirty="0"/>
              <a:t>Footer content</a:t>
            </a:r>
          </a:p>
        </p:txBody>
      </p:sp>
      <p:sp>
        <p:nvSpPr>
          <p:cNvPr id="83" name="Text Placeholder 9">
            <a:extLst>
              <a:ext uri="{FF2B5EF4-FFF2-40B4-BE49-F238E27FC236}">
                <a16:creationId xmlns:a16="http://schemas.microsoft.com/office/drawing/2014/main" id="{B9D80A7B-7EE9-C344-B667-9AC3E29BB508}"/>
              </a:ext>
            </a:extLst>
          </p:cNvPr>
          <p:cNvSpPr txBox="1">
            <a:spLocks/>
          </p:cNvSpPr>
          <p:nvPr/>
        </p:nvSpPr>
        <p:spPr>
          <a:xfrm>
            <a:off x="300226" y="893063"/>
            <a:ext cx="11591547" cy="381001"/>
          </a:xfrm>
          <a:prstGeom prst="rect">
            <a:avLst/>
          </a:prstGeom>
        </p:spPr>
        <p:txBody>
          <a:bodyPr vert="horz" lIns="0" tIns="0" rIns="0" bIns="0" rtlCol="0" anchor="t">
            <a:noAutofit/>
          </a:bodyPr>
          <a:lstStyle>
            <a:defPPr>
              <a:defRPr lang="en-US"/>
            </a:defPPr>
            <a:lvl1pPr marL="0" algn="l" defTabSz="457200" rtl="0" eaLnBrk="1" latinLnBrk="0" hangingPunct="1">
              <a:defRPr lang="en-US" sz="800" kern="1200">
                <a:solidFill>
                  <a:schemeClr val="accent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dirty="0">
                <a:solidFill>
                  <a:schemeClr val="tx1"/>
                </a:solidFill>
              </a:rPr>
              <a:t>Including confidentiality, product-use disclaimers, author, and date</a:t>
            </a:r>
          </a:p>
        </p:txBody>
      </p:sp>
      <p:sp>
        <p:nvSpPr>
          <p:cNvPr id="38" name="Rectangle 37">
            <a:extLst>
              <a:ext uri="{FF2B5EF4-FFF2-40B4-BE49-F238E27FC236}">
                <a16:creationId xmlns:a16="http://schemas.microsoft.com/office/drawing/2014/main" id="{6FB8D2FA-59F0-460A-99A9-F06354EC3F07}"/>
              </a:ext>
            </a:extLst>
          </p:cNvPr>
          <p:cNvSpPr/>
          <p:nvPr/>
        </p:nvSpPr>
        <p:spPr>
          <a:xfrm>
            <a:off x="5788336" y="1447800"/>
            <a:ext cx="6098864" cy="1135775"/>
          </a:xfrm>
          <a:prstGeom prst="rect">
            <a:avLst/>
          </a:prstGeom>
          <a:noFill/>
        </p:spPr>
        <p:txBody>
          <a:bodyPr wrap="square" lIns="0" tIns="0" rIns="0" bIns="0" rtlCol="0">
            <a:noAutofit/>
          </a:bodyPr>
          <a:lstStyle/>
          <a:p>
            <a:pPr defTabSz="914400">
              <a:lnSpc>
                <a:spcPct val="120000"/>
              </a:lnSpc>
              <a:spcBef>
                <a:spcPts val="200"/>
              </a:spcBef>
              <a:buClr>
                <a:schemeClr val="tx2"/>
              </a:buClr>
              <a:buSzPct val="100000"/>
            </a:pPr>
            <a:r>
              <a:rPr lang="en-US" sz="1200" b="1" dirty="0"/>
              <a:t>All footers should contain an author’s or group’s email address and publication date for future reference.  </a:t>
            </a:r>
            <a:r>
              <a:rPr lang="en-US" sz="1100" b="0" dirty="0"/>
              <a:t>Always use four digits for the year.</a:t>
            </a:r>
          </a:p>
          <a:p>
            <a:pPr marL="0" marR="0" lvl="0" indent="0" algn="l" defTabSz="914400" rtl="0" eaLnBrk="1" fontAlgn="auto" latinLnBrk="0" hangingPunct="1">
              <a:lnSpc>
                <a:spcPct val="120000"/>
              </a:lnSpc>
              <a:spcBef>
                <a:spcPts val="200"/>
              </a:spcBef>
              <a:spcAft>
                <a:spcPts val="0"/>
              </a:spcAft>
              <a:buClr>
                <a:schemeClr val="tx2"/>
              </a:buClr>
              <a:buSzPct val="100000"/>
              <a:buFontTx/>
              <a:buNone/>
              <a:tabLst/>
              <a:defRPr/>
            </a:pPr>
            <a:r>
              <a:rPr lang="en-US" sz="1100" dirty="0"/>
              <a:t>A </a:t>
            </a:r>
            <a:r>
              <a:rPr lang="en-US" sz="1100" b="1" dirty="0"/>
              <a:t>“</a:t>
            </a:r>
            <a:r>
              <a:rPr lang="en-US" sz="1100" b="1" kern="1200" dirty="0">
                <a:solidFill>
                  <a:schemeClr val="tx1"/>
                </a:solidFill>
                <a:latin typeface="+mn-lt"/>
                <a:ea typeface="+mn-ea"/>
                <a:cs typeface="+mn-cs"/>
              </a:rPr>
              <a:t>For Research Use Only</a:t>
            </a:r>
            <a:r>
              <a:rPr lang="en-US" sz="1100" b="1" dirty="0"/>
              <a:t>” </a:t>
            </a:r>
            <a:r>
              <a:rPr lang="en-US" sz="1100" dirty="0"/>
              <a:t>or similar product-use disclaimer should appear on select slides as directed by Regulatory Affairs or Legal only. It should be added on appropriate slides as directed vs being added across the entire deck.</a:t>
            </a:r>
          </a:p>
          <a:p>
            <a:pPr defTabSz="914400">
              <a:lnSpc>
                <a:spcPct val="120000"/>
              </a:lnSpc>
              <a:spcBef>
                <a:spcPts val="200"/>
              </a:spcBef>
              <a:buClr>
                <a:schemeClr val="tx2"/>
              </a:buClr>
              <a:buSzPct val="100000"/>
            </a:pPr>
            <a:endParaRPr lang="en-US" sz="1100" b="1" dirty="0"/>
          </a:p>
        </p:txBody>
      </p:sp>
      <p:sp>
        <p:nvSpPr>
          <p:cNvPr id="40" name="TextBox 39">
            <a:extLst>
              <a:ext uri="{FF2B5EF4-FFF2-40B4-BE49-F238E27FC236}">
                <a16:creationId xmlns:a16="http://schemas.microsoft.com/office/drawing/2014/main" id="{0EA872B5-983E-40B7-B51D-F6388C360F37}"/>
              </a:ext>
            </a:extLst>
          </p:cNvPr>
          <p:cNvSpPr txBox="1"/>
          <p:nvPr/>
        </p:nvSpPr>
        <p:spPr>
          <a:xfrm>
            <a:off x="9038023" y="6553200"/>
            <a:ext cx="2849177" cy="304800"/>
          </a:xfrm>
          <a:prstGeom prst="rect">
            <a:avLst/>
          </a:prstGeom>
          <a:noFill/>
        </p:spPr>
        <p:txBody>
          <a:bodyPr wrap="square" lIns="0" tIns="0" rIns="0" bIns="0" rtlCol="0" anchor="ctr">
            <a:noAutofit/>
          </a:bodyPr>
          <a:lstStyle/>
          <a:p>
            <a:pPr marL="0" indent="0" algn="r" defTabSz="914400">
              <a:lnSpc>
                <a:spcPct val="120000"/>
              </a:lnSpc>
              <a:spcBef>
                <a:spcPts val="200"/>
              </a:spcBef>
              <a:buClr>
                <a:schemeClr val="tx2"/>
              </a:buClr>
              <a:buSzPct val="100000"/>
              <a:buFont typeface="Arial" panose="020B0604020202020204" pitchFamily="34" charset="0"/>
              <a:buNone/>
            </a:pPr>
            <a:r>
              <a:rPr lang="en-US" sz="800" kern="1200" dirty="0">
                <a:solidFill>
                  <a:schemeClr val="accent5"/>
                </a:solidFill>
                <a:latin typeface="+mn-lt"/>
                <a:ea typeface="+mn-ea"/>
                <a:cs typeface="+mn-cs"/>
              </a:rPr>
              <a:t>2020 Template V1 published 5-August-2020</a:t>
            </a:r>
          </a:p>
        </p:txBody>
      </p:sp>
      <p:grpSp>
        <p:nvGrpSpPr>
          <p:cNvPr id="7" name="Group 6">
            <a:extLst>
              <a:ext uri="{FF2B5EF4-FFF2-40B4-BE49-F238E27FC236}">
                <a16:creationId xmlns:a16="http://schemas.microsoft.com/office/drawing/2014/main" id="{B0B1E50A-3432-A641-BCCD-ACF714BEB8A1}"/>
              </a:ext>
            </a:extLst>
          </p:cNvPr>
          <p:cNvGrpSpPr/>
          <p:nvPr userDrawn="1"/>
        </p:nvGrpSpPr>
        <p:grpSpPr>
          <a:xfrm>
            <a:off x="5788335" y="2980949"/>
            <a:ext cx="6055419" cy="592961"/>
            <a:chOff x="5788335" y="3097907"/>
            <a:chExt cx="6055419" cy="592961"/>
          </a:xfrm>
        </p:grpSpPr>
        <p:sp>
          <p:nvSpPr>
            <p:cNvPr id="63" name="Rectangle 62">
              <a:extLst>
                <a:ext uri="{FF2B5EF4-FFF2-40B4-BE49-F238E27FC236}">
                  <a16:creationId xmlns:a16="http://schemas.microsoft.com/office/drawing/2014/main" id="{44FC36BA-981A-8040-9AD4-2C91026E0E7E}"/>
                </a:ext>
              </a:extLst>
            </p:cNvPr>
            <p:cNvSpPr/>
            <p:nvPr/>
          </p:nvSpPr>
          <p:spPr>
            <a:xfrm>
              <a:off x="5826081" y="3529285"/>
              <a:ext cx="6017673" cy="161583"/>
            </a:xfrm>
            <a:prstGeom prst="rect">
              <a:avLst/>
            </a:prstGeom>
          </p:spPr>
          <p:txBody>
            <a:bodyPr wrap="none" lIns="0" tIns="0" rIns="0" bIns="0">
              <a:spAutoFit/>
            </a:bodyPr>
            <a:lstStyle/>
            <a:p>
              <a:r>
                <a:rPr lang="en-US" sz="1050" dirty="0"/>
                <a:t>Proprietary &amp; Confidential | For Research Use Only | authoremail@thermofisher.com | 5-August-2020</a:t>
              </a:r>
            </a:p>
          </p:txBody>
        </p:sp>
        <p:sp>
          <p:nvSpPr>
            <p:cNvPr id="64" name="Rectangle 63">
              <a:extLst>
                <a:ext uri="{FF2B5EF4-FFF2-40B4-BE49-F238E27FC236}">
                  <a16:creationId xmlns:a16="http://schemas.microsoft.com/office/drawing/2014/main" id="{E2A130EC-B68F-B445-B64A-32B5ED358BF4}"/>
                </a:ext>
              </a:extLst>
            </p:cNvPr>
            <p:cNvSpPr/>
            <p:nvPr/>
          </p:nvSpPr>
          <p:spPr>
            <a:xfrm>
              <a:off x="6938635" y="3097910"/>
              <a:ext cx="764953" cy="215444"/>
            </a:xfrm>
            <a:prstGeom prst="rect">
              <a:avLst/>
            </a:prstGeom>
          </p:spPr>
          <p:txBody>
            <a:bodyPr wrap="none">
              <a:spAutoFit/>
            </a:bodyPr>
            <a:lstStyle/>
            <a:p>
              <a:pPr algn="ctr"/>
              <a:r>
                <a:rPr lang="en-US" sz="800" b="1" dirty="0"/>
                <a:t>Disclaimers</a:t>
              </a:r>
            </a:p>
          </p:txBody>
        </p:sp>
        <p:sp>
          <p:nvSpPr>
            <p:cNvPr id="65" name="Rectangle 64">
              <a:extLst>
                <a:ext uri="{FF2B5EF4-FFF2-40B4-BE49-F238E27FC236}">
                  <a16:creationId xmlns:a16="http://schemas.microsoft.com/office/drawing/2014/main" id="{A268EC47-4888-C147-936E-C2DFB656768D}"/>
                </a:ext>
              </a:extLst>
            </p:cNvPr>
            <p:cNvSpPr/>
            <p:nvPr/>
          </p:nvSpPr>
          <p:spPr>
            <a:xfrm>
              <a:off x="9447833" y="3097908"/>
              <a:ext cx="899605" cy="215444"/>
            </a:xfrm>
            <a:prstGeom prst="rect">
              <a:avLst/>
            </a:prstGeom>
          </p:spPr>
          <p:txBody>
            <a:bodyPr wrap="none">
              <a:spAutoFit/>
            </a:bodyPr>
            <a:lstStyle/>
            <a:p>
              <a:pPr algn="ctr"/>
              <a:r>
                <a:rPr lang="en-US" sz="800" b="1" dirty="0"/>
                <a:t>Author’s email</a:t>
              </a:r>
            </a:p>
          </p:txBody>
        </p:sp>
        <p:sp>
          <p:nvSpPr>
            <p:cNvPr id="66" name="Rectangle 65">
              <a:extLst>
                <a:ext uri="{FF2B5EF4-FFF2-40B4-BE49-F238E27FC236}">
                  <a16:creationId xmlns:a16="http://schemas.microsoft.com/office/drawing/2014/main" id="{12AFD803-CD3C-B640-909F-2ABD27360115}"/>
                </a:ext>
              </a:extLst>
            </p:cNvPr>
            <p:cNvSpPr/>
            <p:nvPr/>
          </p:nvSpPr>
          <p:spPr>
            <a:xfrm>
              <a:off x="10907268" y="3097907"/>
              <a:ext cx="922047" cy="215444"/>
            </a:xfrm>
            <a:prstGeom prst="rect">
              <a:avLst/>
            </a:prstGeom>
          </p:spPr>
          <p:txBody>
            <a:bodyPr wrap="none">
              <a:spAutoFit/>
            </a:bodyPr>
            <a:lstStyle/>
            <a:p>
              <a:pPr algn="ctr"/>
              <a:r>
                <a:rPr lang="en-US" sz="800" b="1" dirty="0"/>
                <a:t>Date published</a:t>
              </a:r>
            </a:p>
          </p:txBody>
        </p:sp>
        <p:sp>
          <p:nvSpPr>
            <p:cNvPr id="67" name="Left Brace 66">
              <a:extLst>
                <a:ext uri="{FF2B5EF4-FFF2-40B4-BE49-F238E27FC236}">
                  <a16:creationId xmlns:a16="http://schemas.microsoft.com/office/drawing/2014/main" id="{D4EB443D-82BE-E344-B5A3-2F86AFEAC7AC}"/>
                </a:ext>
              </a:extLst>
            </p:cNvPr>
            <p:cNvSpPr/>
            <p:nvPr/>
          </p:nvSpPr>
          <p:spPr>
            <a:xfrm rot="5400000">
              <a:off x="7252434" y="1882734"/>
              <a:ext cx="137356" cy="30655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Left Brace 67">
              <a:extLst>
                <a:ext uri="{FF2B5EF4-FFF2-40B4-BE49-F238E27FC236}">
                  <a16:creationId xmlns:a16="http://schemas.microsoft.com/office/drawing/2014/main" id="{2B4BC0EB-F12B-7043-BF8F-40852B335856}"/>
                </a:ext>
              </a:extLst>
            </p:cNvPr>
            <p:cNvSpPr/>
            <p:nvPr/>
          </p:nvSpPr>
          <p:spPr>
            <a:xfrm rot="5400000">
              <a:off x="9824590" y="2447952"/>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Left Brace 83">
              <a:extLst>
                <a:ext uri="{FF2B5EF4-FFF2-40B4-BE49-F238E27FC236}">
                  <a16:creationId xmlns:a16="http://schemas.microsoft.com/office/drawing/2014/main" id="{F99E05C5-33FF-2C41-8C38-CD5A5ABAF438}"/>
                </a:ext>
              </a:extLst>
            </p:cNvPr>
            <p:cNvSpPr/>
            <p:nvPr userDrawn="1"/>
          </p:nvSpPr>
          <p:spPr>
            <a:xfrm rot="5400000">
              <a:off x="11295692" y="2963632"/>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2DC07A68-BCDB-2843-B8A2-AEB2604FB5C9}"/>
              </a:ext>
            </a:extLst>
          </p:cNvPr>
          <p:cNvGrpSpPr/>
          <p:nvPr userDrawn="1"/>
        </p:nvGrpSpPr>
        <p:grpSpPr>
          <a:xfrm>
            <a:off x="5788334" y="3890006"/>
            <a:ext cx="4436386" cy="582033"/>
            <a:chOff x="5788335" y="3923409"/>
            <a:chExt cx="4436386" cy="582033"/>
          </a:xfrm>
        </p:grpSpPr>
        <p:sp>
          <p:nvSpPr>
            <p:cNvPr id="39" name="Rectangle 38">
              <a:extLst>
                <a:ext uri="{FF2B5EF4-FFF2-40B4-BE49-F238E27FC236}">
                  <a16:creationId xmlns:a16="http://schemas.microsoft.com/office/drawing/2014/main" id="{2D253AE8-30D4-4225-8030-6894D59F21AC}"/>
                </a:ext>
              </a:extLst>
            </p:cNvPr>
            <p:cNvSpPr/>
            <p:nvPr/>
          </p:nvSpPr>
          <p:spPr>
            <a:xfrm>
              <a:off x="5826081" y="4343859"/>
              <a:ext cx="4398640" cy="161583"/>
            </a:xfrm>
            <a:prstGeom prst="rect">
              <a:avLst/>
            </a:prstGeom>
          </p:spPr>
          <p:txBody>
            <a:bodyPr wrap="none" lIns="0" tIns="0" rIns="0" bIns="0">
              <a:spAutoFit/>
            </a:bodyPr>
            <a:lstStyle/>
            <a:p>
              <a:r>
                <a:rPr lang="en-US" sz="1050" dirty="0"/>
                <a:t>For Research Use Only | authoremail@thermofisher.com | 5-August-2020</a:t>
              </a:r>
            </a:p>
          </p:txBody>
        </p:sp>
        <p:sp>
          <p:nvSpPr>
            <p:cNvPr id="87" name="Rectangle 86">
              <a:extLst>
                <a:ext uri="{FF2B5EF4-FFF2-40B4-BE49-F238E27FC236}">
                  <a16:creationId xmlns:a16="http://schemas.microsoft.com/office/drawing/2014/main" id="{220D7651-D269-A54E-BCE1-39173FB1F79F}"/>
                </a:ext>
              </a:extLst>
            </p:cNvPr>
            <p:cNvSpPr/>
            <p:nvPr userDrawn="1"/>
          </p:nvSpPr>
          <p:spPr>
            <a:xfrm>
              <a:off x="6138216" y="3923412"/>
              <a:ext cx="764953" cy="215444"/>
            </a:xfrm>
            <a:prstGeom prst="rect">
              <a:avLst/>
            </a:prstGeom>
          </p:spPr>
          <p:txBody>
            <a:bodyPr wrap="none">
              <a:spAutoFit/>
            </a:bodyPr>
            <a:lstStyle/>
            <a:p>
              <a:pPr algn="ctr"/>
              <a:r>
                <a:rPr lang="en-US" sz="800" b="1" dirty="0"/>
                <a:t>Disclaimers</a:t>
              </a:r>
            </a:p>
          </p:txBody>
        </p:sp>
        <p:sp>
          <p:nvSpPr>
            <p:cNvPr id="88" name="Rectangle 87">
              <a:extLst>
                <a:ext uri="{FF2B5EF4-FFF2-40B4-BE49-F238E27FC236}">
                  <a16:creationId xmlns:a16="http://schemas.microsoft.com/office/drawing/2014/main" id="{20E99F6E-6B65-1E43-8606-EC8AA34E2356}"/>
                </a:ext>
              </a:extLst>
            </p:cNvPr>
            <p:cNvSpPr/>
            <p:nvPr userDrawn="1"/>
          </p:nvSpPr>
          <p:spPr>
            <a:xfrm>
              <a:off x="7824103" y="3923410"/>
              <a:ext cx="899605" cy="215444"/>
            </a:xfrm>
            <a:prstGeom prst="rect">
              <a:avLst/>
            </a:prstGeom>
          </p:spPr>
          <p:txBody>
            <a:bodyPr wrap="none">
              <a:spAutoFit/>
            </a:bodyPr>
            <a:lstStyle/>
            <a:p>
              <a:pPr algn="ctr"/>
              <a:r>
                <a:rPr lang="en-US" sz="800" b="1" dirty="0"/>
                <a:t>Author’s email</a:t>
              </a:r>
            </a:p>
          </p:txBody>
        </p:sp>
        <p:sp>
          <p:nvSpPr>
            <p:cNvPr id="89" name="Rectangle 88">
              <a:extLst>
                <a:ext uri="{FF2B5EF4-FFF2-40B4-BE49-F238E27FC236}">
                  <a16:creationId xmlns:a16="http://schemas.microsoft.com/office/drawing/2014/main" id="{11DDA901-77B4-C14D-A259-991F339BCE31}"/>
                </a:ext>
              </a:extLst>
            </p:cNvPr>
            <p:cNvSpPr/>
            <p:nvPr userDrawn="1"/>
          </p:nvSpPr>
          <p:spPr>
            <a:xfrm>
              <a:off x="9269099" y="3923409"/>
              <a:ext cx="922047" cy="215444"/>
            </a:xfrm>
            <a:prstGeom prst="rect">
              <a:avLst/>
            </a:prstGeom>
          </p:spPr>
          <p:txBody>
            <a:bodyPr wrap="none">
              <a:spAutoFit/>
            </a:bodyPr>
            <a:lstStyle/>
            <a:p>
              <a:pPr algn="ctr"/>
              <a:r>
                <a:rPr lang="en-US" sz="800" b="1" dirty="0"/>
                <a:t>Date published</a:t>
              </a:r>
            </a:p>
          </p:txBody>
        </p:sp>
        <p:sp>
          <p:nvSpPr>
            <p:cNvPr id="90" name="Left Brace 89">
              <a:extLst>
                <a:ext uri="{FF2B5EF4-FFF2-40B4-BE49-F238E27FC236}">
                  <a16:creationId xmlns:a16="http://schemas.microsoft.com/office/drawing/2014/main" id="{CF3AA15B-0D57-184C-A86A-FEB4A0B54E61}"/>
                </a:ext>
              </a:extLst>
            </p:cNvPr>
            <p:cNvSpPr/>
            <p:nvPr userDrawn="1"/>
          </p:nvSpPr>
          <p:spPr>
            <a:xfrm rot="5400000">
              <a:off x="6449400" y="3511270"/>
              <a:ext cx="137356" cy="145948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Left Brace 90">
              <a:extLst>
                <a:ext uri="{FF2B5EF4-FFF2-40B4-BE49-F238E27FC236}">
                  <a16:creationId xmlns:a16="http://schemas.microsoft.com/office/drawing/2014/main" id="{91627E8E-568F-1747-A212-4664A2213D18}"/>
                </a:ext>
              </a:extLst>
            </p:cNvPr>
            <p:cNvSpPr/>
            <p:nvPr userDrawn="1"/>
          </p:nvSpPr>
          <p:spPr>
            <a:xfrm rot="5400000">
              <a:off x="8200860" y="3273454"/>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 name="Left Brace 91">
              <a:extLst>
                <a:ext uri="{FF2B5EF4-FFF2-40B4-BE49-F238E27FC236}">
                  <a16:creationId xmlns:a16="http://schemas.microsoft.com/office/drawing/2014/main" id="{B0909EE3-0761-E34E-81D3-9D5CC6CCA561}"/>
                </a:ext>
              </a:extLst>
            </p:cNvPr>
            <p:cNvSpPr/>
            <p:nvPr userDrawn="1"/>
          </p:nvSpPr>
          <p:spPr>
            <a:xfrm rot="5400000">
              <a:off x="9657523" y="3789134"/>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5547D4DB-A88D-5049-9C5B-32D0C1262519}"/>
              </a:ext>
            </a:extLst>
          </p:cNvPr>
          <p:cNvGrpSpPr/>
          <p:nvPr userDrawn="1"/>
        </p:nvGrpSpPr>
        <p:grpSpPr>
          <a:xfrm>
            <a:off x="5788335" y="4788135"/>
            <a:ext cx="4582251" cy="587731"/>
            <a:chOff x="5788336" y="4908696"/>
            <a:chExt cx="4582251" cy="587731"/>
          </a:xfrm>
        </p:grpSpPr>
        <p:sp>
          <p:nvSpPr>
            <p:cNvPr id="70" name="Rectangle 69">
              <a:extLst>
                <a:ext uri="{FF2B5EF4-FFF2-40B4-BE49-F238E27FC236}">
                  <a16:creationId xmlns:a16="http://schemas.microsoft.com/office/drawing/2014/main" id="{DA3765F3-2DE6-184B-9871-C97E4EA7B993}"/>
                </a:ext>
              </a:extLst>
            </p:cNvPr>
            <p:cNvSpPr/>
            <p:nvPr/>
          </p:nvSpPr>
          <p:spPr>
            <a:xfrm>
              <a:off x="5842103" y="5334844"/>
              <a:ext cx="4528484" cy="161583"/>
            </a:xfrm>
            <a:prstGeom prst="rect">
              <a:avLst/>
            </a:prstGeom>
          </p:spPr>
          <p:txBody>
            <a:bodyPr wrap="none" lIns="0" tIns="0" rIns="0" bIns="0">
              <a:spAutoFit/>
            </a:bodyPr>
            <a:lstStyle/>
            <a:p>
              <a:r>
                <a:rPr lang="en-US" sz="1050" dirty="0"/>
                <a:t>Proprietary &amp; Confidential | authoremail@thermofisher.com | 5-August-2020</a:t>
              </a:r>
            </a:p>
          </p:txBody>
        </p:sp>
        <p:sp>
          <p:nvSpPr>
            <p:cNvPr id="93" name="Rectangle 92">
              <a:extLst>
                <a:ext uri="{FF2B5EF4-FFF2-40B4-BE49-F238E27FC236}">
                  <a16:creationId xmlns:a16="http://schemas.microsoft.com/office/drawing/2014/main" id="{0662301A-4740-1E4A-99D4-4C7CDFD8B49B}"/>
                </a:ext>
              </a:extLst>
            </p:cNvPr>
            <p:cNvSpPr/>
            <p:nvPr userDrawn="1"/>
          </p:nvSpPr>
          <p:spPr>
            <a:xfrm>
              <a:off x="6205057" y="4908699"/>
              <a:ext cx="764953" cy="215444"/>
            </a:xfrm>
            <a:prstGeom prst="rect">
              <a:avLst/>
            </a:prstGeom>
          </p:spPr>
          <p:txBody>
            <a:bodyPr wrap="none">
              <a:spAutoFit/>
            </a:bodyPr>
            <a:lstStyle/>
            <a:p>
              <a:pPr algn="ctr"/>
              <a:r>
                <a:rPr lang="en-US" sz="800" b="1" dirty="0"/>
                <a:t>Disclaimers</a:t>
              </a:r>
            </a:p>
          </p:txBody>
        </p:sp>
        <p:sp>
          <p:nvSpPr>
            <p:cNvPr id="94" name="Rectangle 93">
              <a:extLst>
                <a:ext uri="{FF2B5EF4-FFF2-40B4-BE49-F238E27FC236}">
                  <a16:creationId xmlns:a16="http://schemas.microsoft.com/office/drawing/2014/main" id="{04C7B6C7-EC70-7D40-A4C5-05A267DCD6DA}"/>
                </a:ext>
              </a:extLst>
            </p:cNvPr>
            <p:cNvSpPr/>
            <p:nvPr userDrawn="1"/>
          </p:nvSpPr>
          <p:spPr>
            <a:xfrm>
              <a:off x="7954285" y="4908697"/>
              <a:ext cx="899605" cy="215444"/>
            </a:xfrm>
            <a:prstGeom prst="rect">
              <a:avLst/>
            </a:prstGeom>
          </p:spPr>
          <p:txBody>
            <a:bodyPr wrap="none">
              <a:spAutoFit/>
            </a:bodyPr>
            <a:lstStyle/>
            <a:p>
              <a:pPr algn="ctr"/>
              <a:r>
                <a:rPr lang="en-US" sz="800" b="1" dirty="0"/>
                <a:t>Author’s email</a:t>
              </a:r>
            </a:p>
          </p:txBody>
        </p:sp>
        <p:sp>
          <p:nvSpPr>
            <p:cNvPr id="95" name="Rectangle 94">
              <a:extLst>
                <a:ext uri="{FF2B5EF4-FFF2-40B4-BE49-F238E27FC236}">
                  <a16:creationId xmlns:a16="http://schemas.microsoft.com/office/drawing/2014/main" id="{DDFAB2D7-0A5B-724F-99BA-4E89383C2B34}"/>
                </a:ext>
              </a:extLst>
            </p:cNvPr>
            <p:cNvSpPr/>
            <p:nvPr userDrawn="1"/>
          </p:nvSpPr>
          <p:spPr>
            <a:xfrm>
              <a:off x="9399281" y="4908696"/>
              <a:ext cx="922047" cy="215444"/>
            </a:xfrm>
            <a:prstGeom prst="rect">
              <a:avLst/>
            </a:prstGeom>
          </p:spPr>
          <p:txBody>
            <a:bodyPr wrap="none">
              <a:spAutoFit/>
            </a:bodyPr>
            <a:lstStyle/>
            <a:p>
              <a:pPr algn="ctr"/>
              <a:r>
                <a:rPr lang="en-US" sz="800" b="1" dirty="0"/>
                <a:t>Date published</a:t>
              </a:r>
            </a:p>
          </p:txBody>
        </p:sp>
        <p:sp>
          <p:nvSpPr>
            <p:cNvPr id="96" name="Left Brace 95">
              <a:extLst>
                <a:ext uri="{FF2B5EF4-FFF2-40B4-BE49-F238E27FC236}">
                  <a16:creationId xmlns:a16="http://schemas.microsoft.com/office/drawing/2014/main" id="{544F13B6-76EE-CC4D-A7CA-B63CCE7DC774}"/>
                </a:ext>
              </a:extLst>
            </p:cNvPr>
            <p:cNvSpPr/>
            <p:nvPr userDrawn="1"/>
          </p:nvSpPr>
          <p:spPr>
            <a:xfrm rot="5400000">
              <a:off x="6520304" y="4425654"/>
              <a:ext cx="137356" cy="160129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Left Brace 96">
              <a:extLst>
                <a:ext uri="{FF2B5EF4-FFF2-40B4-BE49-F238E27FC236}">
                  <a16:creationId xmlns:a16="http://schemas.microsoft.com/office/drawing/2014/main" id="{CE8E6BC8-A00E-F748-BAB1-06B8485A72AA}"/>
                </a:ext>
              </a:extLst>
            </p:cNvPr>
            <p:cNvSpPr/>
            <p:nvPr userDrawn="1"/>
          </p:nvSpPr>
          <p:spPr>
            <a:xfrm rot="5400000">
              <a:off x="8331042" y="4258741"/>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Left Brace 97">
              <a:extLst>
                <a:ext uri="{FF2B5EF4-FFF2-40B4-BE49-F238E27FC236}">
                  <a16:creationId xmlns:a16="http://schemas.microsoft.com/office/drawing/2014/main" id="{889E3AE0-344F-1641-902E-B7F3805E81B1}"/>
                </a:ext>
              </a:extLst>
            </p:cNvPr>
            <p:cNvSpPr/>
            <p:nvPr userDrawn="1"/>
          </p:nvSpPr>
          <p:spPr>
            <a:xfrm rot="5400000">
              <a:off x="9787705" y="4774421"/>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E9C94B1B-22EB-0F46-8139-CF807DB87CC2}"/>
              </a:ext>
            </a:extLst>
          </p:cNvPr>
          <p:cNvGrpSpPr/>
          <p:nvPr userDrawn="1"/>
        </p:nvGrpSpPr>
        <p:grpSpPr>
          <a:xfrm>
            <a:off x="5788335" y="5691963"/>
            <a:ext cx="2917465" cy="566939"/>
            <a:chOff x="5826081" y="5638800"/>
            <a:chExt cx="2917465" cy="566939"/>
          </a:xfrm>
        </p:grpSpPr>
        <p:sp>
          <p:nvSpPr>
            <p:cNvPr id="58" name="Rectangle 57">
              <a:extLst>
                <a:ext uri="{FF2B5EF4-FFF2-40B4-BE49-F238E27FC236}">
                  <a16:creationId xmlns:a16="http://schemas.microsoft.com/office/drawing/2014/main" id="{46FD419A-E86C-1745-9E7B-C8DF02B5FD90}"/>
                </a:ext>
              </a:extLst>
            </p:cNvPr>
            <p:cNvSpPr/>
            <p:nvPr/>
          </p:nvSpPr>
          <p:spPr>
            <a:xfrm>
              <a:off x="5826081" y="6068384"/>
              <a:ext cx="2917465" cy="137355"/>
            </a:xfrm>
            <a:prstGeom prst="rect">
              <a:avLst/>
            </a:prstGeom>
          </p:spPr>
          <p:txBody>
            <a:bodyPr wrap="none" lIns="0" tIns="0" rIns="0" b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 authoremail@thermofisher.com | 5-August-2020</a:t>
              </a:r>
            </a:p>
          </p:txBody>
        </p:sp>
        <p:sp>
          <p:nvSpPr>
            <p:cNvPr id="99" name="Rectangle 98">
              <a:extLst>
                <a:ext uri="{FF2B5EF4-FFF2-40B4-BE49-F238E27FC236}">
                  <a16:creationId xmlns:a16="http://schemas.microsoft.com/office/drawing/2014/main" id="{D4600AD8-6C66-E84E-AD96-C01F836DD7B4}"/>
                </a:ext>
              </a:extLst>
            </p:cNvPr>
            <p:cNvSpPr/>
            <p:nvPr userDrawn="1"/>
          </p:nvSpPr>
          <p:spPr>
            <a:xfrm>
              <a:off x="6348769" y="5638801"/>
              <a:ext cx="899605" cy="215444"/>
            </a:xfrm>
            <a:prstGeom prst="rect">
              <a:avLst/>
            </a:prstGeom>
          </p:spPr>
          <p:txBody>
            <a:bodyPr wrap="none">
              <a:spAutoFit/>
            </a:bodyPr>
            <a:lstStyle/>
            <a:p>
              <a:pPr algn="ctr"/>
              <a:r>
                <a:rPr lang="en-US" sz="800" b="1" dirty="0"/>
                <a:t>Author’s email</a:t>
              </a:r>
            </a:p>
          </p:txBody>
        </p:sp>
        <p:sp>
          <p:nvSpPr>
            <p:cNvPr id="100" name="Rectangle 99">
              <a:extLst>
                <a:ext uri="{FF2B5EF4-FFF2-40B4-BE49-F238E27FC236}">
                  <a16:creationId xmlns:a16="http://schemas.microsoft.com/office/drawing/2014/main" id="{6D59122D-D94B-A440-B8CF-8558F9A1E3D1}"/>
                </a:ext>
              </a:extLst>
            </p:cNvPr>
            <p:cNvSpPr/>
            <p:nvPr userDrawn="1"/>
          </p:nvSpPr>
          <p:spPr>
            <a:xfrm>
              <a:off x="7793765" y="5638800"/>
              <a:ext cx="922047" cy="215444"/>
            </a:xfrm>
            <a:prstGeom prst="rect">
              <a:avLst/>
            </a:prstGeom>
          </p:spPr>
          <p:txBody>
            <a:bodyPr wrap="none">
              <a:spAutoFit/>
            </a:bodyPr>
            <a:lstStyle/>
            <a:p>
              <a:pPr algn="ctr"/>
              <a:r>
                <a:rPr lang="en-US" sz="800" b="1" dirty="0"/>
                <a:t>Date published</a:t>
              </a:r>
            </a:p>
          </p:txBody>
        </p:sp>
        <p:sp>
          <p:nvSpPr>
            <p:cNvPr id="101" name="Left Brace 100">
              <a:extLst>
                <a:ext uri="{FF2B5EF4-FFF2-40B4-BE49-F238E27FC236}">
                  <a16:creationId xmlns:a16="http://schemas.microsoft.com/office/drawing/2014/main" id="{AEE82C77-552E-364A-81F1-E9B9FCA2D6FD}"/>
                </a:ext>
              </a:extLst>
            </p:cNvPr>
            <p:cNvSpPr/>
            <p:nvPr userDrawn="1"/>
          </p:nvSpPr>
          <p:spPr>
            <a:xfrm rot="5400000">
              <a:off x="6725526" y="4988845"/>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Left Brace 101">
              <a:extLst>
                <a:ext uri="{FF2B5EF4-FFF2-40B4-BE49-F238E27FC236}">
                  <a16:creationId xmlns:a16="http://schemas.microsoft.com/office/drawing/2014/main" id="{10100607-49A2-2D47-BA45-46A4B8279F34}"/>
                </a:ext>
              </a:extLst>
            </p:cNvPr>
            <p:cNvSpPr/>
            <p:nvPr userDrawn="1"/>
          </p:nvSpPr>
          <p:spPr>
            <a:xfrm rot="5400000">
              <a:off x="8182189" y="5504525"/>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15685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with images">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9154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dirty="0"/>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762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with full wid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774950"/>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dirty="0"/>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5DFF6035-90FF-3D47-AC34-F7AD5C37C983}"/>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9089E539-E9D2-AE4B-B72F-91FBD9A90964}"/>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42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with photo">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defRPr>
            </a:lvl1pPr>
          </a:lstStyle>
          <a:p>
            <a:pPr lvl="0" algn="ctr">
              <a:buNone/>
            </a:pPr>
            <a:r>
              <a:rPr lang="en-US" dirty="0"/>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defRPr>
            </a:lvl1pPr>
          </a:lstStyle>
          <a:p>
            <a:pPr lvl="0"/>
            <a:r>
              <a:rPr lang="en-US" dirty="0"/>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dirty="0"/>
              <a:t>Sub title and or description of next section</a:t>
            </a:r>
          </a:p>
        </p:txBody>
      </p:sp>
    </p:spTree>
    <p:extLst>
      <p:ext uri="{BB962C8B-B14F-4D97-AF65-F5344CB8AC3E}">
        <p14:creationId xmlns:p14="http://schemas.microsoft.com/office/powerpoint/2010/main" val="183697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backgroun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D60394-6B49-3F40-ACB2-84420DAC938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6D3BC3C2-2A41-544F-A0F8-7CFF39CCFFAC}"/>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5" name="Footer Placeholder 1">
            <a:extLst>
              <a:ext uri="{FF2B5EF4-FFF2-40B4-BE49-F238E27FC236}">
                <a16:creationId xmlns:a16="http://schemas.microsoft.com/office/drawing/2014/main" id="{9BCE1F3E-3D84-364B-BB1F-921E4AA1B217}"/>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6" name="Text Placeholder 7">
            <a:extLst>
              <a:ext uri="{FF2B5EF4-FFF2-40B4-BE49-F238E27FC236}">
                <a16:creationId xmlns:a16="http://schemas.microsoft.com/office/drawing/2014/main" id="{94199484-7909-9044-9003-EFED90CAC05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bg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2924433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Welcome</a:t>
            </a: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5" name="Content Placeholder 4">
            <a:extLst>
              <a:ext uri="{FF2B5EF4-FFF2-40B4-BE49-F238E27FC236}">
                <a16:creationId xmlns:a16="http://schemas.microsoft.com/office/drawing/2014/main" id="{B2D62B08-7542-0949-BFA0-4B9D35DAAFBF}"/>
              </a:ext>
            </a:extLst>
          </p:cNvPr>
          <p:cNvSpPr>
            <a:spLocks noGrp="1"/>
          </p:cNvSpPr>
          <p:nvPr>
            <p:ph sz="quarter" idx="16" hasCustomPrompt="1"/>
          </p:nvPr>
        </p:nvSpPr>
        <p:spPr>
          <a:xfrm>
            <a:off x="348472" y="5268999"/>
            <a:ext cx="6612501"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 The presentation will start shortly.</a:t>
            </a:r>
            <a:endParaRPr lang="en-US" sz="2000" dirty="0">
              <a:solidFill>
                <a:schemeClr val="bg1"/>
              </a:solidFill>
            </a:endParaRPr>
          </a:p>
        </p:txBody>
      </p:sp>
    </p:spTree>
    <p:extLst>
      <p:ext uri="{BB962C8B-B14F-4D97-AF65-F5344CB8AC3E}">
        <p14:creationId xmlns:p14="http://schemas.microsoft.com/office/powerpoint/2010/main" val="149220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Thank you</a:t>
            </a:r>
            <a:endParaRPr lang="en-US" sz="2400" dirty="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dirty="0"/>
              <a:t>Copyright 2020</a:t>
            </a:r>
          </a:p>
        </p:txBody>
      </p:sp>
    </p:spTree>
    <p:extLst>
      <p:ext uri="{BB962C8B-B14F-4D97-AF65-F5344CB8AC3E}">
        <p14:creationId xmlns:p14="http://schemas.microsoft.com/office/powerpoint/2010/main" val="246136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dirty="0">
                <a:solidFill>
                  <a:schemeClr val="bg1"/>
                </a:solidFill>
              </a:rPr>
              <a:t>Questions</a:t>
            </a:r>
            <a:endParaRPr lang="en-US" sz="2400" dirty="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dirty="0"/>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5791201" cy="304800"/>
          </a:xfrm>
          <a:prstGeom prst="rect">
            <a:avLst/>
          </a:prstGeom>
        </p:spPr>
        <p:txBody>
          <a:bodyPr/>
          <a:lstStyle>
            <a:lvl1pPr>
              <a:defRPr>
                <a:solidFill>
                  <a:schemeClr val="bg1"/>
                </a:solidFill>
              </a:defRPr>
            </a:lvl1pPr>
          </a:lstStyle>
          <a:p>
            <a:r>
              <a:rPr lang="en-US" dirty="0">
                <a:ea typeface="MS PGothic" panose="020B0600070205080204" pitchFamily="34" charset="-128"/>
              </a:rPr>
              <a:t>Proprietary &amp; Confidential |  authoremail@thermofisher.com | 5-August-2020</a:t>
            </a: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dirty="0">
                <a:solidFill>
                  <a:schemeClr val="bg1"/>
                </a:solidFill>
              </a:rPr>
              <a:t>Custom message…</a:t>
            </a:r>
            <a:endParaRPr lang="en-US" sz="2000" dirty="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dirty="0"/>
              <a:t>Copyright 2020</a:t>
            </a:r>
          </a:p>
        </p:txBody>
      </p:sp>
    </p:spTree>
    <p:extLst>
      <p:ext uri="{BB962C8B-B14F-4D97-AF65-F5344CB8AC3E}">
        <p14:creationId xmlns:p14="http://schemas.microsoft.com/office/powerpoint/2010/main" val="388434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F264-71D4-E14C-8B25-6059E389D1EF}"/>
              </a:ext>
            </a:extLst>
          </p:cNvPr>
          <p:cNvSpPr>
            <a:spLocks noGrp="1"/>
          </p:cNvSpPr>
          <p:nvPr>
            <p:ph type="title" hasCustomPrompt="1"/>
          </p:nvPr>
        </p:nvSpPr>
        <p:spPr/>
        <p:txBody>
          <a:bodyPr/>
          <a:lstStyle/>
          <a:p>
            <a:r>
              <a:rPr lang="en-US" dirty="0"/>
              <a:t>Master slide column guide</a:t>
            </a:r>
          </a:p>
        </p:txBody>
      </p:sp>
      <p:grpSp>
        <p:nvGrpSpPr>
          <p:cNvPr id="325" name="Group 324">
            <a:extLst>
              <a:ext uri="{FF2B5EF4-FFF2-40B4-BE49-F238E27FC236}">
                <a16:creationId xmlns:a16="http://schemas.microsoft.com/office/drawing/2014/main" id="{0E576022-6E0B-8B45-82A4-5B378EE79A21}"/>
              </a:ext>
            </a:extLst>
          </p:cNvPr>
          <p:cNvGrpSpPr/>
          <p:nvPr userDrawn="1"/>
        </p:nvGrpSpPr>
        <p:grpSpPr>
          <a:xfrm>
            <a:off x="0" y="5297033"/>
            <a:ext cx="12192000" cy="304801"/>
            <a:chOff x="0" y="4254505"/>
            <a:chExt cx="12192000" cy="304801"/>
          </a:xfrm>
        </p:grpSpPr>
        <p:grpSp>
          <p:nvGrpSpPr>
            <p:cNvPr id="326" name="Group 325">
              <a:extLst>
                <a:ext uri="{FF2B5EF4-FFF2-40B4-BE49-F238E27FC236}">
                  <a16:creationId xmlns:a16="http://schemas.microsoft.com/office/drawing/2014/main" id="{4DAA919D-F34E-FF43-A568-E3081ADC91D8}"/>
                </a:ext>
              </a:extLst>
            </p:cNvPr>
            <p:cNvGrpSpPr/>
            <p:nvPr userDrawn="1"/>
          </p:nvGrpSpPr>
          <p:grpSpPr>
            <a:xfrm>
              <a:off x="152400" y="4254505"/>
              <a:ext cx="11887200" cy="304801"/>
              <a:chOff x="325695" y="4038600"/>
              <a:chExt cx="7555116" cy="304801"/>
            </a:xfrm>
          </p:grpSpPr>
          <p:sp>
            <p:nvSpPr>
              <p:cNvPr id="347" name="Rectangle 346">
                <a:extLst>
                  <a:ext uri="{FF2B5EF4-FFF2-40B4-BE49-F238E27FC236}">
                    <a16:creationId xmlns:a16="http://schemas.microsoft.com/office/drawing/2014/main" id="{2A515182-556A-4148-919D-DA6C41B2B82A}"/>
                  </a:ext>
                </a:extLst>
              </p:cNvPr>
              <p:cNvSpPr/>
              <p:nvPr userDrawn="1"/>
            </p:nvSpPr>
            <p:spPr>
              <a:xfrm>
                <a:off x="325695" y="4038601"/>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8" name="Rectangle 347">
                <a:extLst>
                  <a:ext uri="{FF2B5EF4-FFF2-40B4-BE49-F238E27FC236}">
                    <a16:creationId xmlns:a16="http://schemas.microsoft.com/office/drawing/2014/main" id="{2D5D4001-8E66-144D-92CA-7D645E8843C3}"/>
                  </a:ext>
                </a:extLst>
              </p:cNvPr>
              <p:cNvSpPr/>
              <p:nvPr userDrawn="1"/>
            </p:nvSpPr>
            <p:spPr>
              <a:xfrm>
                <a:off x="2844067" y="4038600"/>
                <a:ext cx="2518372"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9" name="Rectangle 348">
                <a:extLst>
                  <a:ext uri="{FF2B5EF4-FFF2-40B4-BE49-F238E27FC236}">
                    <a16:creationId xmlns:a16="http://schemas.microsoft.com/office/drawing/2014/main" id="{1F915BF6-6801-F445-8447-829313D55DE1}"/>
                  </a:ext>
                </a:extLst>
              </p:cNvPr>
              <p:cNvSpPr/>
              <p:nvPr userDrawn="1"/>
            </p:nvSpPr>
            <p:spPr>
              <a:xfrm>
                <a:off x="5362439" y="4038600"/>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7" name="Group 326">
              <a:extLst>
                <a:ext uri="{FF2B5EF4-FFF2-40B4-BE49-F238E27FC236}">
                  <a16:creationId xmlns:a16="http://schemas.microsoft.com/office/drawing/2014/main" id="{924C16AD-FBFC-F340-B828-919BD2EB7ACC}"/>
                </a:ext>
              </a:extLst>
            </p:cNvPr>
            <p:cNvGrpSpPr/>
            <p:nvPr userDrawn="1"/>
          </p:nvGrpSpPr>
          <p:grpSpPr>
            <a:xfrm>
              <a:off x="0" y="4254505"/>
              <a:ext cx="304800" cy="304800"/>
              <a:chOff x="4748283" y="3386554"/>
              <a:chExt cx="548640" cy="548640"/>
            </a:xfrm>
          </p:grpSpPr>
          <p:sp>
            <p:nvSpPr>
              <p:cNvPr id="343" name="Rectangle 342">
                <a:extLst>
                  <a:ext uri="{FF2B5EF4-FFF2-40B4-BE49-F238E27FC236}">
                    <a16:creationId xmlns:a16="http://schemas.microsoft.com/office/drawing/2014/main" id="{ABBD8C40-0074-E640-A619-5210E92593E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4" name="Rectangle 343">
                <a:extLst>
                  <a:ext uri="{FF2B5EF4-FFF2-40B4-BE49-F238E27FC236}">
                    <a16:creationId xmlns:a16="http://schemas.microsoft.com/office/drawing/2014/main" id="{72E87A34-33CB-954D-BE63-B41FB54B8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5" name="Rectangle 344">
                <a:extLst>
                  <a:ext uri="{FF2B5EF4-FFF2-40B4-BE49-F238E27FC236}">
                    <a16:creationId xmlns:a16="http://schemas.microsoft.com/office/drawing/2014/main" id="{8FE6B9C8-9996-154E-8F03-D9A578C3FA11}"/>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6" name="Rectangle 345">
                <a:extLst>
                  <a:ext uri="{FF2B5EF4-FFF2-40B4-BE49-F238E27FC236}">
                    <a16:creationId xmlns:a16="http://schemas.microsoft.com/office/drawing/2014/main" id="{88B4C5A1-0216-EE40-A0A9-1EFEB8C937C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8" name="Group 327">
              <a:extLst>
                <a:ext uri="{FF2B5EF4-FFF2-40B4-BE49-F238E27FC236}">
                  <a16:creationId xmlns:a16="http://schemas.microsoft.com/office/drawing/2014/main" id="{5691AEF5-BAF9-2940-A428-476354829BBB}"/>
                </a:ext>
              </a:extLst>
            </p:cNvPr>
            <p:cNvGrpSpPr/>
            <p:nvPr userDrawn="1"/>
          </p:nvGrpSpPr>
          <p:grpSpPr>
            <a:xfrm>
              <a:off x="11887200" y="4254505"/>
              <a:ext cx="304800" cy="304800"/>
              <a:chOff x="11887200" y="3048000"/>
              <a:chExt cx="304800" cy="304800"/>
            </a:xfrm>
          </p:grpSpPr>
          <p:sp>
            <p:nvSpPr>
              <p:cNvPr id="339" name="Rectangle 338">
                <a:extLst>
                  <a:ext uri="{FF2B5EF4-FFF2-40B4-BE49-F238E27FC236}">
                    <a16:creationId xmlns:a16="http://schemas.microsoft.com/office/drawing/2014/main" id="{B7FCFCF0-CCF5-CB4C-A24B-79879CFEAB60}"/>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0" name="Rectangle 339">
                <a:extLst>
                  <a:ext uri="{FF2B5EF4-FFF2-40B4-BE49-F238E27FC236}">
                    <a16:creationId xmlns:a16="http://schemas.microsoft.com/office/drawing/2014/main" id="{5EC303BA-EB59-6B45-A4AA-0FBB43856C1D}"/>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1" name="Rectangle 340">
                <a:extLst>
                  <a:ext uri="{FF2B5EF4-FFF2-40B4-BE49-F238E27FC236}">
                    <a16:creationId xmlns:a16="http://schemas.microsoft.com/office/drawing/2014/main" id="{609F1807-73B8-2046-A52B-7F5C9E3F8D6C}"/>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2" name="Rectangle 341">
                <a:extLst>
                  <a:ext uri="{FF2B5EF4-FFF2-40B4-BE49-F238E27FC236}">
                    <a16:creationId xmlns:a16="http://schemas.microsoft.com/office/drawing/2014/main" id="{D64A44CB-312C-8D43-BADC-9C25A65786B7}"/>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29" name="Group 328">
              <a:extLst>
                <a:ext uri="{FF2B5EF4-FFF2-40B4-BE49-F238E27FC236}">
                  <a16:creationId xmlns:a16="http://schemas.microsoft.com/office/drawing/2014/main" id="{75DD42A7-110A-8A43-9999-FC5F6F629D9D}"/>
                </a:ext>
              </a:extLst>
            </p:cNvPr>
            <p:cNvGrpSpPr/>
            <p:nvPr userDrawn="1"/>
          </p:nvGrpSpPr>
          <p:grpSpPr>
            <a:xfrm>
              <a:off x="3963513" y="4254505"/>
              <a:ext cx="304800" cy="304800"/>
              <a:chOff x="4748283" y="3386554"/>
              <a:chExt cx="548640" cy="548640"/>
            </a:xfrm>
          </p:grpSpPr>
          <p:sp>
            <p:nvSpPr>
              <p:cNvPr id="335" name="Rectangle 334">
                <a:extLst>
                  <a:ext uri="{FF2B5EF4-FFF2-40B4-BE49-F238E27FC236}">
                    <a16:creationId xmlns:a16="http://schemas.microsoft.com/office/drawing/2014/main" id="{C2398D84-85F4-C846-A0B4-FDF603CF7ED5}"/>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6" name="Rectangle 335">
                <a:extLst>
                  <a:ext uri="{FF2B5EF4-FFF2-40B4-BE49-F238E27FC236}">
                    <a16:creationId xmlns:a16="http://schemas.microsoft.com/office/drawing/2014/main" id="{D89F6546-9921-1C4E-BC58-54CFEB3CD55B}"/>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7" name="Rectangle 336">
                <a:extLst>
                  <a:ext uri="{FF2B5EF4-FFF2-40B4-BE49-F238E27FC236}">
                    <a16:creationId xmlns:a16="http://schemas.microsoft.com/office/drawing/2014/main" id="{707F94D7-D94A-9341-9171-18F4E7328C5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8" name="Rectangle 337">
                <a:extLst>
                  <a:ext uri="{FF2B5EF4-FFF2-40B4-BE49-F238E27FC236}">
                    <a16:creationId xmlns:a16="http://schemas.microsoft.com/office/drawing/2014/main" id="{66B27AC9-65B0-4F45-B844-7C3544A7BA5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30" name="Group 329">
              <a:extLst>
                <a:ext uri="{FF2B5EF4-FFF2-40B4-BE49-F238E27FC236}">
                  <a16:creationId xmlns:a16="http://schemas.microsoft.com/office/drawing/2014/main" id="{FA980631-C869-934C-B0D5-27911A2317B3}"/>
                </a:ext>
              </a:extLst>
            </p:cNvPr>
            <p:cNvGrpSpPr/>
            <p:nvPr userDrawn="1"/>
          </p:nvGrpSpPr>
          <p:grpSpPr>
            <a:xfrm>
              <a:off x="7929263" y="4254505"/>
              <a:ext cx="304800" cy="304800"/>
              <a:chOff x="4748283" y="3386554"/>
              <a:chExt cx="548640" cy="548640"/>
            </a:xfrm>
          </p:grpSpPr>
          <p:sp>
            <p:nvSpPr>
              <p:cNvPr id="331" name="Rectangle 330">
                <a:extLst>
                  <a:ext uri="{FF2B5EF4-FFF2-40B4-BE49-F238E27FC236}">
                    <a16:creationId xmlns:a16="http://schemas.microsoft.com/office/drawing/2014/main" id="{406CDF3A-4352-B447-B53D-478B3765F65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2" name="Rectangle 331">
                <a:extLst>
                  <a:ext uri="{FF2B5EF4-FFF2-40B4-BE49-F238E27FC236}">
                    <a16:creationId xmlns:a16="http://schemas.microsoft.com/office/drawing/2014/main" id="{7D0AEF00-0DAE-8A4C-9382-FCE02F7929B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3" name="Rectangle 332">
                <a:extLst>
                  <a:ext uri="{FF2B5EF4-FFF2-40B4-BE49-F238E27FC236}">
                    <a16:creationId xmlns:a16="http://schemas.microsoft.com/office/drawing/2014/main" id="{208533B0-3964-7F44-8026-7A9BA18798F4}"/>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4" name="Rectangle 333">
                <a:extLst>
                  <a:ext uri="{FF2B5EF4-FFF2-40B4-BE49-F238E27FC236}">
                    <a16:creationId xmlns:a16="http://schemas.microsoft.com/office/drawing/2014/main" id="{79B47363-1A18-3F4B-B904-4529B699E14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350" name="Group 349">
            <a:extLst>
              <a:ext uri="{FF2B5EF4-FFF2-40B4-BE49-F238E27FC236}">
                <a16:creationId xmlns:a16="http://schemas.microsoft.com/office/drawing/2014/main" id="{550F5060-BDEE-9744-B34D-FB646DB2A2C9}"/>
              </a:ext>
            </a:extLst>
          </p:cNvPr>
          <p:cNvGrpSpPr/>
          <p:nvPr userDrawn="1"/>
        </p:nvGrpSpPr>
        <p:grpSpPr>
          <a:xfrm>
            <a:off x="0" y="4655678"/>
            <a:ext cx="12192000" cy="304801"/>
            <a:chOff x="0" y="3448053"/>
            <a:chExt cx="12192000" cy="304801"/>
          </a:xfrm>
        </p:grpSpPr>
        <p:grpSp>
          <p:nvGrpSpPr>
            <p:cNvPr id="351" name="Group 350">
              <a:extLst>
                <a:ext uri="{FF2B5EF4-FFF2-40B4-BE49-F238E27FC236}">
                  <a16:creationId xmlns:a16="http://schemas.microsoft.com/office/drawing/2014/main" id="{FF358C1B-964E-5C4E-B16C-3E18CE9CC942}"/>
                </a:ext>
              </a:extLst>
            </p:cNvPr>
            <p:cNvGrpSpPr/>
            <p:nvPr userDrawn="1"/>
          </p:nvGrpSpPr>
          <p:grpSpPr>
            <a:xfrm>
              <a:off x="152400" y="3448053"/>
              <a:ext cx="11887200" cy="304801"/>
              <a:chOff x="152400" y="4256566"/>
              <a:chExt cx="9591040" cy="304801"/>
            </a:xfrm>
          </p:grpSpPr>
          <p:sp>
            <p:nvSpPr>
              <p:cNvPr id="377" name="Rectangle 376">
                <a:extLst>
                  <a:ext uri="{FF2B5EF4-FFF2-40B4-BE49-F238E27FC236}">
                    <a16:creationId xmlns:a16="http://schemas.microsoft.com/office/drawing/2014/main" id="{409746C0-0633-8440-B5CF-DE04D82AFA84}"/>
                  </a:ext>
                </a:extLst>
              </p:cNvPr>
              <p:cNvSpPr/>
              <p:nvPr userDrawn="1"/>
            </p:nvSpPr>
            <p:spPr>
              <a:xfrm>
                <a:off x="152400" y="4256567"/>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8" name="Rectangle 377">
                <a:extLst>
                  <a:ext uri="{FF2B5EF4-FFF2-40B4-BE49-F238E27FC236}">
                    <a16:creationId xmlns:a16="http://schemas.microsoft.com/office/drawing/2014/main" id="{EB4B500C-F4AE-FC44-9061-B7345B89902B}"/>
                  </a:ext>
                </a:extLst>
              </p:cNvPr>
              <p:cNvSpPr/>
              <p:nvPr userDrawn="1"/>
            </p:nvSpPr>
            <p:spPr>
              <a:xfrm>
                <a:off x="255016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0BF1E544-C1F3-ED4B-81EF-A461690F54E8}"/>
                  </a:ext>
                </a:extLst>
              </p:cNvPr>
              <p:cNvSpPr/>
              <p:nvPr userDrawn="1"/>
            </p:nvSpPr>
            <p:spPr>
              <a:xfrm>
                <a:off x="4947920" y="4256566"/>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0" name="Rectangle 379">
                <a:extLst>
                  <a:ext uri="{FF2B5EF4-FFF2-40B4-BE49-F238E27FC236}">
                    <a16:creationId xmlns:a16="http://schemas.microsoft.com/office/drawing/2014/main" id="{12BC584E-CCB4-E54D-B49E-9B06C53D232C}"/>
                  </a:ext>
                </a:extLst>
              </p:cNvPr>
              <p:cNvSpPr/>
              <p:nvPr userDrawn="1"/>
            </p:nvSpPr>
            <p:spPr>
              <a:xfrm>
                <a:off x="734568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2" name="Group 351">
              <a:extLst>
                <a:ext uri="{FF2B5EF4-FFF2-40B4-BE49-F238E27FC236}">
                  <a16:creationId xmlns:a16="http://schemas.microsoft.com/office/drawing/2014/main" id="{556235CC-2B49-304B-9713-0FD3E8F93696}"/>
                </a:ext>
              </a:extLst>
            </p:cNvPr>
            <p:cNvGrpSpPr/>
            <p:nvPr userDrawn="1"/>
          </p:nvGrpSpPr>
          <p:grpSpPr>
            <a:xfrm>
              <a:off x="0" y="3448053"/>
              <a:ext cx="304800" cy="304800"/>
              <a:chOff x="4748283" y="3386554"/>
              <a:chExt cx="548640" cy="548640"/>
            </a:xfrm>
          </p:grpSpPr>
          <p:sp>
            <p:nvSpPr>
              <p:cNvPr id="373" name="Rectangle 372">
                <a:extLst>
                  <a:ext uri="{FF2B5EF4-FFF2-40B4-BE49-F238E27FC236}">
                    <a16:creationId xmlns:a16="http://schemas.microsoft.com/office/drawing/2014/main" id="{D7097BE8-35D2-2746-887D-B177FD2F8D1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4" name="Rectangle 373">
                <a:extLst>
                  <a:ext uri="{FF2B5EF4-FFF2-40B4-BE49-F238E27FC236}">
                    <a16:creationId xmlns:a16="http://schemas.microsoft.com/office/drawing/2014/main" id="{2ECE0126-EDDD-DD44-B0D0-CD739109968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5" name="Rectangle 374">
                <a:extLst>
                  <a:ext uri="{FF2B5EF4-FFF2-40B4-BE49-F238E27FC236}">
                    <a16:creationId xmlns:a16="http://schemas.microsoft.com/office/drawing/2014/main" id="{CFBA5FA6-DEB5-9E4A-BBE4-396D213C732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6" name="Rectangle 375">
                <a:extLst>
                  <a:ext uri="{FF2B5EF4-FFF2-40B4-BE49-F238E27FC236}">
                    <a16:creationId xmlns:a16="http://schemas.microsoft.com/office/drawing/2014/main" id="{43C3D7A8-8484-C149-879F-B9EAF542099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3" name="Group 352">
              <a:extLst>
                <a:ext uri="{FF2B5EF4-FFF2-40B4-BE49-F238E27FC236}">
                  <a16:creationId xmlns:a16="http://schemas.microsoft.com/office/drawing/2014/main" id="{C69CF5F1-8CF6-A04A-8284-4F2839B94399}"/>
                </a:ext>
              </a:extLst>
            </p:cNvPr>
            <p:cNvGrpSpPr/>
            <p:nvPr userDrawn="1"/>
          </p:nvGrpSpPr>
          <p:grpSpPr>
            <a:xfrm>
              <a:off x="11887200" y="3448053"/>
              <a:ext cx="304800" cy="304800"/>
              <a:chOff x="11887200" y="3048000"/>
              <a:chExt cx="304800" cy="304800"/>
            </a:xfrm>
          </p:grpSpPr>
          <p:sp>
            <p:nvSpPr>
              <p:cNvPr id="369" name="Rectangle 368">
                <a:extLst>
                  <a:ext uri="{FF2B5EF4-FFF2-40B4-BE49-F238E27FC236}">
                    <a16:creationId xmlns:a16="http://schemas.microsoft.com/office/drawing/2014/main" id="{6DC74F9F-DF17-7A42-A69E-A3A4318BA705}"/>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0" name="Rectangle 369">
                <a:extLst>
                  <a:ext uri="{FF2B5EF4-FFF2-40B4-BE49-F238E27FC236}">
                    <a16:creationId xmlns:a16="http://schemas.microsoft.com/office/drawing/2014/main" id="{F82F6DBD-1B92-8F44-9ABE-BF11BA0EB50F}"/>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1" name="Rectangle 370">
                <a:extLst>
                  <a:ext uri="{FF2B5EF4-FFF2-40B4-BE49-F238E27FC236}">
                    <a16:creationId xmlns:a16="http://schemas.microsoft.com/office/drawing/2014/main" id="{36B84BE6-D1D3-2C4D-B113-FACC434F3138}"/>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2" name="Rectangle 371">
                <a:extLst>
                  <a:ext uri="{FF2B5EF4-FFF2-40B4-BE49-F238E27FC236}">
                    <a16:creationId xmlns:a16="http://schemas.microsoft.com/office/drawing/2014/main" id="{53707E28-EBC1-EE47-9A87-B7F889B0A9B9}"/>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4" name="Group 353">
              <a:extLst>
                <a:ext uri="{FF2B5EF4-FFF2-40B4-BE49-F238E27FC236}">
                  <a16:creationId xmlns:a16="http://schemas.microsoft.com/office/drawing/2014/main" id="{4FFE9B33-5860-1342-85F8-8499FD08D92D}"/>
                </a:ext>
              </a:extLst>
            </p:cNvPr>
            <p:cNvGrpSpPr/>
            <p:nvPr userDrawn="1"/>
          </p:nvGrpSpPr>
          <p:grpSpPr>
            <a:xfrm>
              <a:off x="2971800" y="3448053"/>
              <a:ext cx="304800" cy="304800"/>
              <a:chOff x="4748283" y="3386554"/>
              <a:chExt cx="548640" cy="548640"/>
            </a:xfrm>
          </p:grpSpPr>
          <p:sp>
            <p:nvSpPr>
              <p:cNvPr id="365" name="Rectangle 364">
                <a:extLst>
                  <a:ext uri="{FF2B5EF4-FFF2-40B4-BE49-F238E27FC236}">
                    <a16:creationId xmlns:a16="http://schemas.microsoft.com/office/drawing/2014/main" id="{0E96C0E4-9DDD-7B46-A150-FE31B0B3406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6" name="Rectangle 365">
                <a:extLst>
                  <a:ext uri="{FF2B5EF4-FFF2-40B4-BE49-F238E27FC236}">
                    <a16:creationId xmlns:a16="http://schemas.microsoft.com/office/drawing/2014/main" id="{FFBE2D8A-C941-2D4C-A620-16C6BCEED75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7" name="Rectangle 366">
                <a:extLst>
                  <a:ext uri="{FF2B5EF4-FFF2-40B4-BE49-F238E27FC236}">
                    <a16:creationId xmlns:a16="http://schemas.microsoft.com/office/drawing/2014/main" id="{437C5ADA-D5C6-AA49-ABFC-C2BDB1A73DE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8" name="Rectangle 367">
                <a:extLst>
                  <a:ext uri="{FF2B5EF4-FFF2-40B4-BE49-F238E27FC236}">
                    <a16:creationId xmlns:a16="http://schemas.microsoft.com/office/drawing/2014/main" id="{D5B3DA22-0555-D94D-B9CE-EFFD4D77A95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5" name="Group 354">
              <a:extLst>
                <a:ext uri="{FF2B5EF4-FFF2-40B4-BE49-F238E27FC236}">
                  <a16:creationId xmlns:a16="http://schemas.microsoft.com/office/drawing/2014/main" id="{0C1BF9D2-EC42-454D-9CE6-55A6E4DD7744}"/>
                </a:ext>
              </a:extLst>
            </p:cNvPr>
            <p:cNvGrpSpPr/>
            <p:nvPr userDrawn="1"/>
          </p:nvGrpSpPr>
          <p:grpSpPr>
            <a:xfrm>
              <a:off x="5943600" y="3448053"/>
              <a:ext cx="304800" cy="304800"/>
              <a:chOff x="4748283" y="3386554"/>
              <a:chExt cx="548640" cy="548640"/>
            </a:xfrm>
          </p:grpSpPr>
          <p:sp>
            <p:nvSpPr>
              <p:cNvPr id="361" name="Rectangle 360">
                <a:extLst>
                  <a:ext uri="{FF2B5EF4-FFF2-40B4-BE49-F238E27FC236}">
                    <a16:creationId xmlns:a16="http://schemas.microsoft.com/office/drawing/2014/main" id="{78D1B59D-87FF-2A4C-B245-29B4226A9601}"/>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2" name="Rectangle 361">
                <a:extLst>
                  <a:ext uri="{FF2B5EF4-FFF2-40B4-BE49-F238E27FC236}">
                    <a16:creationId xmlns:a16="http://schemas.microsoft.com/office/drawing/2014/main" id="{3DB64E46-B4A5-AE4F-B9CA-78D961D930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3" name="Rectangle 362">
                <a:extLst>
                  <a:ext uri="{FF2B5EF4-FFF2-40B4-BE49-F238E27FC236}">
                    <a16:creationId xmlns:a16="http://schemas.microsoft.com/office/drawing/2014/main" id="{C230667B-5C71-2A4F-89CA-83AE9C879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4" name="Rectangle 363">
                <a:extLst>
                  <a:ext uri="{FF2B5EF4-FFF2-40B4-BE49-F238E27FC236}">
                    <a16:creationId xmlns:a16="http://schemas.microsoft.com/office/drawing/2014/main" id="{DA630AA0-3D34-5C48-AFB4-76E97A625B7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56" name="Group 355">
              <a:extLst>
                <a:ext uri="{FF2B5EF4-FFF2-40B4-BE49-F238E27FC236}">
                  <a16:creationId xmlns:a16="http://schemas.microsoft.com/office/drawing/2014/main" id="{BFD5BADB-488A-A94F-8D20-EFBC3D598444}"/>
                </a:ext>
              </a:extLst>
            </p:cNvPr>
            <p:cNvGrpSpPr/>
            <p:nvPr userDrawn="1"/>
          </p:nvGrpSpPr>
          <p:grpSpPr>
            <a:xfrm>
              <a:off x="8915400" y="3448053"/>
              <a:ext cx="304800" cy="304800"/>
              <a:chOff x="4748283" y="3386554"/>
              <a:chExt cx="548640" cy="548640"/>
            </a:xfrm>
          </p:grpSpPr>
          <p:sp>
            <p:nvSpPr>
              <p:cNvPr id="357" name="Rectangle 356">
                <a:extLst>
                  <a:ext uri="{FF2B5EF4-FFF2-40B4-BE49-F238E27FC236}">
                    <a16:creationId xmlns:a16="http://schemas.microsoft.com/office/drawing/2014/main" id="{59B34A33-4617-B14B-A914-D9F3EA82C41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8" name="Rectangle 357">
                <a:extLst>
                  <a:ext uri="{FF2B5EF4-FFF2-40B4-BE49-F238E27FC236}">
                    <a16:creationId xmlns:a16="http://schemas.microsoft.com/office/drawing/2014/main" id="{CDABBDD7-97EF-2348-9DD6-8F03290DFE7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9" name="Rectangle 358">
                <a:extLst>
                  <a:ext uri="{FF2B5EF4-FFF2-40B4-BE49-F238E27FC236}">
                    <a16:creationId xmlns:a16="http://schemas.microsoft.com/office/drawing/2014/main" id="{8FC44D92-36F7-5649-A759-0323F393CD4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0" name="Rectangle 359">
                <a:extLst>
                  <a:ext uri="{FF2B5EF4-FFF2-40B4-BE49-F238E27FC236}">
                    <a16:creationId xmlns:a16="http://schemas.microsoft.com/office/drawing/2014/main" id="{F91DAB7A-F766-F74E-ABBF-E2FB7A3CF92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381" name="Group 380">
            <a:extLst>
              <a:ext uri="{FF2B5EF4-FFF2-40B4-BE49-F238E27FC236}">
                <a16:creationId xmlns:a16="http://schemas.microsoft.com/office/drawing/2014/main" id="{E8110913-9069-DA4C-AA5A-860C663EEF8C}"/>
              </a:ext>
            </a:extLst>
          </p:cNvPr>
          <p:cNvGrpSpPr/>
          <p:nvPr userDrawn="1"/>
        </p:nvGrpSpPr>
        <p:grpSpPr>
          <a:xfrm>
            <a:off x="0" y="4019093"/>
            <a:ext cx="12192000" cy="304801"/>
            <a:chOff x="0" y="2679694"/>
            <a:chExt cx="12192000" cy="304801"/>
          </a:xfrm>
        </p:grpSpPr>
        <p:grpSp>
          <p:nvGrpSpPr>
            <p:cNvPr id="382" name="Group 381">
              <a:extLst>
                <a:ext uri="{FF2B5EF4-FFF2-40B4-BE49-F238E27FC236}">
                  <a16:creationId xmlns:a16="http://schemas.microsoft.com/office/drawing/2014/main" id="{36951F49-5417-EB45-B0D4-BA551A17CAB3}"/>
                </a:ext>
              </a:extLst>
            </p:cNvPr>
            <p:cNvGrpSpPr/>
            <p:nvPr userDrawn="1"/>
          </p:nvGrpSpPr>
          <p:grpSpPr>
            <a:xfrm>
              <a:off x="152400" y="2679694"/>
              <a:ext cx="11887200" cy="304801"/>
              <a:chOff x="152400" y="2946388"/>
              <a:chExt cx="14859000" cy="304801"/>
            </a:xfrm>
          </p:grpSpPr>
          <p:sp>
            <p:nvSpPr>
              <p:cNvPr id="413" name="Rectangle 412">
                <a:extLst>
                  <a:ext uri="{FF2B5EF4-FFF2-40B4-BE49-F238E27FC236}">
                    <a16:creationId xmlns:a16="http://schemas.microsoft.com/office/drawing/2014/main" id="{3C0DCD00-016C-8249-9E41-079096AFB3A6}"/>
                  </a:ext>
                </a:extLst>
              </p:cNvPr>
              <p:cNvSpPr/>
              <p:nvPr userDrawn="1"/>
            </p:nvSpPr>
            <p:spPr>
              <a:xfrm>
                <a:off x="152400" y="2946389"/>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4" name="Rectangle 413">
                <a:extLst>
                  <a:ext uri="{FF2B5EF4-FFF2-40B4-BE49-F238E27FC236}">
                    <a16:creationId xmlns:a16="http://schemas.microsoft.com/office/drawing/2014/main" id="{7D5C5BF9-225C-0945-9BD8-811FED6F7C6C}"/>
                  </a:ext>
                </a:extLst>
              </p:cNvPr>
              <p:cNvSpPr/>
              <p:nvPr userDrawn="1"/>
            </p:nvSpPr>
            <p:spPr>
              <a:xfrm>
                <a:off x="31242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5" name="Rectangle 414">
                <a:extLst>
                  <a:ext uri="{FF2B5EF4-FFF2-40B4-BE49-F238E27FC236}">
                    <a16:creationId xmlns:a16="http://schemas.microsoft.com/office/drawing/2014/main" id="{C63D455F-73BE-A943-8A70-41066037EB15}"/>
                  </a:ext>
                </a:extLst>
              </p:cNvPr>
              <p:cNvSpPr/>
              <p:nvPr userDrawn="1"/>
            </p:nvSpPr>
            <p:spPr>
              <a:xfrm>
                <a:off x="60960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6" name="Rectangle 415">
                <a:extLst>
                  <a:ext uri="{FF2B5EF4-FFF2-40B4-BE49-F238E27FC236}">
                    <a16:creationId xmlns:a16="http://schemas.microsoft.com/office/drawing/2014/main" id="{29C4F461-3408-F24E-93BE-7BE25C21160B}"/>
                  </a:ext>
                </a:extLst>
              </p:cNvPr>
              <p:cNvSpPr/>
              <p:nvPr userDrawn="1"/>
            </p:nvSpPr>
            <p:spPr>
              <a:xfrm>
                <a:off x="90678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7" name="Rectangle 416">
                <a:extLst>
                  <a:ext uri="{FF2B5EF4-FFF2-40B4-BE49-F238E27FC236}">
                    <a16:creationId xmlns:a16="http://schemas.microsoft.com/office/drawing/2014/main" id="{B07E25D9-5575-FA46-AE11-B58FECE45D22}"/>
                  </a:ext>
                </a:extLst>
              </p:cNvPr>
              <p:cNvSpPr/>
              <p:nvPr userDrawn="1"/>
            </p:nvSpPr>
            <p:spPr>
              <a:xfrm>
                <a:off x="120396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3" name="Group 382">
              <a:extLst>
                <a:ext uri="{FF2B5EF4-FFF2-40B4-BE49-F238E27FC236}">
                  <a16:creationId xmlns:a16="http://schemas.microsoft.com/office/drawing/2014/main" id="{CD0FDC72-FC9B-6943-B57B-C01216793CAE}"/>
                </a:ext>
              </a:extLst>
            </p:cNvPr>
            <p:cNvGrpSpPr/>
            <p:nvPr userDrawn="1"/>
          </p:nvGrpSpPr>
          <p:grpSpPr>
            <a:xfrm>
              <a:off x="0" y="2679694"/>
              <a:ext cx="304800" cy="304800"/>
              <a:chOff x="4748283" y="3386554"/>
              <a:chExt cx="548640" cy="548640"/>
            </a:xfrm>
          </p:grpSpPr>
          <p:sp>
            <p:nvSpPr>
              <p:cNvPr id="409" name="Rectangle 408">
                <a:extLst>
                  <a:ext uri="{FF2B5EF4-FFF2-40B4-BE49-F238E27FC236}">
                    <a16:creationId xmlns:a16="http://schemas.microsoft.com/office/drawing/2014/main" id="{1C699F7E-0E09-8B4E-A518-F3812BB194B0}"/>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0" name="Rectangle 409">
                <a:extLst>
                  <a:ext uri="{FF2B5EF4-FFF2-40B4-BE49-F238E27FC236}">
                    <a16:creationId xmlns:a16="http://schemas.microsoft.com/office/drawing/2014/main" id="{B8118C01-DA55-9740-B18A-0079C2AAA12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1" name="Rectangle 410">
                <a:extLst>
                  <a:ext uri="{FF2B5EF4-FFF2-40B4-BE49-F238E27FC236}">
                    <a16:creationId xmlns:a16="http://schemas.microsoft.com/office/drawing/2014/main" id="{74B07F51-45D2-EC4D-8FCF-448A0EBB53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12" name="Rectangle 411">
                <a:extLst>
                  <a:ext uri="{FF2B5EF4-FFF2-40B4-BE49-F238E27FC236}">
                    <a16:creationId xmlns:a16="http://schemas.microsoft.com/office/drawing/2014/main" id="{38AC2B4E-EE6C-824B-81E8-6C58F3A283D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4" name="Group 383">
              <a:extLst>
                <a:ext uri="{FF2B5EF4-FFF2-40B4-BE49-F238E27FC236}">
                  <a16:creationId xmlns:a16="http://schemas.microsoft.com/office/drawing/2014/main" id="{CCDC25C0-61FE-A246-8120-D29F16B1BC40}"/>
                </a:ext>
              </a:extLst>
            </p:cNvPr>
            <p:cNvGrpSpPr/>
            <p:nvPr userDrawn="1"/>
          </p:nvGrpSpPr>
          <p:grpSpPr>
            <a:xfrm>
              <a:off x="11887200" y="2679694"/>
              <a:ext cx="304800" cy="304800"/>
              <a:chOff x="11887200" y="3048000"/>
              <a:chExt cx="304800" cy="304800"/>
            </a:xfrm>
          </p:grpSpPr>
          <p:sp>
            <p:nvSpPr>
              <p:cNvPr id="405" name="Rectangle 404">
                <a:extLst>
                  <a:ext uri="{FF2B5EF4-FFF2-40B4-BE49-F238E27FC236}">
                    <a16:creationId xmlns:a16="http://schemas.microsoft.com/office/drawing/2014/main" id="{1D646414-A87B-3B4E-9F53-684910FB6838}"/>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6" name="Rectangle 405">
                <a:extLst>
                  <a:ext uri="{FF2B5EF4-FFF2-40B4-BE49-F238E27FC236}">
                    <a16:creationId xmlns:a16="http://schemas.microsoft.com/office/drawing/2014/main" id="{2D7165AC-E3E1-884C-95BA-5093037DF15B}"/>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7" name="Rectangle 406">
                <a:extLst>
                  <a:ext uri="{FF2B5EF4-FFF2-40B4-BE49-F238E27FC236}">
                    <a16:creationId xmlns:a16="http://schemas.microsoft.com/office/drawing/2014/main" id="{75293567-A7C0-574E-AFF1-86E2F48DFC84}"/>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8" name="Rectangle 407">
                <a:extLst>
                  <a:ext uri="{FF2B5EF4-FFF2-40B4-BE49-F238E27FC236}">
                    <a16:creationId xmlns:a16="http://schemas.microsoft.com/office/drawing/2014/main" id="{26E245A6-6498-E441-94A9-B88A598F627F}"/>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5" name="Group 384">
              <a:extLst>
                <a:ext uri="{FF2B5EF4-FFF2-40B4-BE49-F238E27FC236}">
                  <a16:creationId xmlns:a16="http://schemas.microsoft.com/office/drawing/2014/main" id="{989EC034-C725-FA42-90CC-5765123F5A65}"/>
                </a:ext>
              </a:extLst>
            </p:cNvPr>
            <p:cNvGrpSpPr/>
            <p:nvPr userDrawn="1"/>
          </p:nvGrpSpPr>
          <p:grpSpPr>
            <a:xfrm>
              <a:off x="2377440" y="2679694"/>
              <a:ext cx="304800" cy="304800"/>
              <a:chOff x="4748283" y="3386554"/>
              <a:chExt cx="548640" cy="548640"/>
            </a:xfrm>
          </p:grpSpPr>
          <p:sp>
            <p:nvSpPr>
              <p:cNvPr id="401" name="Rectangle 400">
                <a:extLst>
                  <a:ext uri="{FF2B5EF4-FFF2-40B4-BE49-F238E27FC236}">
                    <a16:creationId xmlns:a16="http://schemas.microsoft.com/office/drawing/2014/main" id="{0DDE99E9-598E-0F44-AB53-F02225E90BC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2" name="Rectangle 401">
                <a:extLst>
                  <a:ext uri="{FF2B5EF4-FFF2-40B4-BE49-F238E27FC236}">
                    <a16:creationId xmlns:a16="http://schemas.microsoft.com/office/drawing/2014/main" id="{A7D19A18-2156-C149-B92D-4FD908CB17A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3" name="Rectangle 402">
                <a:extLst>
                  <a:ext uri="{FF2B5EF4-FFF2-40B4-BE49-F238E27FC236}">
                    <a16:creationId xmlns:a16="http://schemas.microsoft.com/office/drawing/2014/main" id="{B3F003EA-7D96-E24F-BB9E-9AAE5316A51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4" name="Rectangle 403">
                <a:extLst>
                  <a:ext uri="{FF2B5EF4-FFF2-40B4-BE49-F238E27FC236}">
                    <a16:creationId xmlns:a16="http://schemas.microsoft.com/office/drawing/2014/main" id="{0DC78CC9-EA57-4B4F-B013-1F7359159C5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6" name="Group 385">
              <a:extLst>
                <a:ext uri="{FF2B5EF4-FFF2-40B4-BE49-F238E27FC236}">
                  <a16:creationId xmlns:a16="http://schemas.microsoft.com/office/drawing/2014/main" id="{AE6D9F72-7FDF-CE4B-838F-B774D274FE81}"/>
                </a:ext>
              </a:extLst>
            </p:cNvPr>
            <p:cNvGrpSpPr/>
            <p:nvPr userDrawn="1"/>
          </p:nvGrpSpPr>
          <p:grpSpPr>
            <a:xfrm>
              <a:off x="4758055" y="2679694"/>
              <a:ext cx="304800" cy="304800"/>
              <a:chOff x="4748283" y="3386554"/>
              <a:chExt cx="548640" cy="548640"/>
            </a:xfrm>
          </p:grpSpPr>
          <p:sp>
            <p:nvSpPr>
              <p:cNvPr id="397" name="Rectangle 396">
                <a:extLst>
                  <a:ext uri="{FF2B5EF4-FFF2-40B4-BE49-F238E27FC236}">
                    <a16:creationId xmlns:a16="http://schemas.microsoft.com/office/drawing/2014/main" id="{D4306F08-E512-C247-AC3A-33B8571D060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8" name="Rectangle 397">
                <a:extLst>
                  <a:ext uri="{FF2B5EF4-FFF2-40B4-BE49-F238E27FC236}">
                    <a16:creationId xmlns:a16="http://schemas.microsoft.com/office/drawing/2014/main" id="{FBFE0CD7-01DE-9E49-A774-0F480A65A987}"/>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9" name="Rectangle 398">
                <a:extLst>
                  <a:ext uri="{FF2B5EF4-FFF2-40B4-BE49-F238E27FC236}">
                    <a16:creationId xmlns:a16="http://schemas.microsoft.com/office/drawing/2014/main" id="{64E61B29-4CCA-D244-BE9E-C336449655D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0" name="Rectangle 399">
                <a:extLst>
                  <a:ext uri="{FF2B5EF4-FFF2-40B4-BE49-F238E27FC236}">
                    <a16:creationId xmlns:a16="http://schemas.microsoft.com/office/drawing/2014/main" id="{FEF820F9-53F6-7F4C-B259-E4EEC67D3CF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7" name="Group 386">
              <a:extLst>
                <a:ext uri="{FF2B5EF4-FFF2-40B4-BE49-F238E27FC236}">
                  <a16:creationId xmlns:a16="http://schemas.microsoft.com/office/drawing/2014/main" id="{DDD1F4FD-197A-BA44-8771-712C08E93361}"/>
                </a:ext>
              </a:extLst>
            </p:cNvPr>
            <p:cNvGrpSpPr/>
            <p:nvPr userDrawn="1"/>
          </p:nvGrpSpPr>
          <p:grpSpPr>
            <a:xfrm>
              <a:off x="7129145" y="2679694"/>
              <a:ext cx="304800" cy="304800"/>
              <a:chOff x="4748283" y="3386554"/>
              <a:chExt cx="548640" cy="548640"/>
            </a:xfrm>
          </p:grpSpPr>
          <p:sp>
            <p:nvSpPr>
              <p:cNvPr id="393" name="Rectangle 392">
                <a:extLst>
                  <a:ext uri="{FF2B5EF4-FFF2-40B4-BE49-F238E27FC236}">
                    <a16:creationId xmlns:a16="http://schemas.microsoft.com/office/drawing/2014/main" id="{3233BE51-1EAF-1A41-9AC1-13E1AC9AEBB2}"/>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4" name="Rectangle 393">
                <a:extLst>
                  <a:ext uri="{FF2B5EF4-FFF2-40B4-BE49-F238E27FC236}">
                    <a16:creationId xmlns:a16="http://schemas.microsoft.com/office/drawing/2014/main" id="{F509AB97-B09E-0546-9E8C-09437E384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5" name="Rectangle 394">
                <a:extLst>
                  <a:ext uri="{FF2B5EF4-FFF2-40B4-BE49-F238E27FC236}">
                    <a16:creationId xmlns:a16="http://schemas.microsoft.com/office/drawing/2014/main" id="{8BA1AAD5-A563-FB47-87A9-0B94FE6A8C09}"/>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6" name="Rectangle 395">
                <a:extLst>
                  <a:ext uri="{FF2B5EF4-FFF2-40B4-BE49-F238E27FC236}">
                    <a16:creationId xmlns:a16="http://schemas.microsoft.com/office/drawing/2014/main" id="{514B41BA-A84E-364A-8308-CF1D949AC83F}"/>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388" name="Group 387">
              <a:extLst>
                <a:ext uri="{FF2B5EF4-FFF2-40B4-BE49-F238E27FC236}">
                  <a16:creationId xmlns:a16="http://schemas.microsoft.com/office/drawing/2014/main" id="{D3F98928-573C-0247-BEFC-C171D6C6A2BC}"/>
                </a:ext>
              </a:extLst>
            </p:cNvPr>
            <p:cNvGrpSpPr/>
            <p:nvPr userDrawn="1"/>
          </p:nvGrpSpPr>
          <p:grpSpPr>
            <a:xfrm>
              <a:off x="9509760" y="2679694"/>
              <a:ext cx="304800" cy="304800"/>
              <a:chOff x="4748283" y="3386554"/>
              <a:chExt cx="548640" cy="548640"/>
            </a:xfrm>
          </p:grpSpPr>
          <p:sp>
            <p:nvSpPr>
              <p:cNvPr id="389" name="Rectangle 388">
                <a:extLst>
                  <a:ext uri="{FF2B5EF4-FFF2-40B4-BE49-F238E27FC236}">
                    <a16:creationId xmlns:a16="http://schemas.microsoft.com/office/drawing/2014/main" id="{65B33E1B-D72C-6545-A163-15FE54C9CA79}"/>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0" name="Rectangle 389">
                <a:extLst>
                  <a:ext uri="{FF2B5EF4-FFF2-40B4-BE49-F238E27FC236}">
                    <a16:creationId xmlns:a16="http://schemas.microsoft.com/office/drawing/2014/main" id="{21AFCDF0-CBB3-9C45-B0C2-A3F3E5EAF63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1" name="Rectangle 390">
                <a:extLst>
                  <a:ext uri="{FF2B5EF4-FFF2-40B4-BE49-F238E27FC236}">
                    <a16:creationId xmlns:a16="http://schemas.microsoft.com/office/drawing/2014/main" id="{1531E71B-D937-F742-9957-0713B4C42C8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2" name="Rectangle 391">
                <a:extLst>
                  <a:ext uri="{FF2B5EF4-FFF2-40B4-BE49-F238E27FC236}">
                    <a16:creationId xmlns:a16="http://schemas.microsoft.com/office/drawing/2014/main" id="{214FB835-5426-5540-B3AC-57A83A66F09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418" name="Group 417">
            <a:extLst>
              <a:ext uri="{FF2B5EF4-FFF2-40B4-BE49-F238E27FC236}">
                <a16:creationId xmlns:a16="http://schemas.microsoft.com/office/drawing/2014/main" id="{C3FA0D4E-3551-B443-B764-A560BB0F31B4}"/>
              </a:ext>
            </a:extLst>
          </p:cNvPr>
          <p:cNvGrpSpPr/>
          <p:nvPr userDrawn="1"/>
        </p:nvGrpSpPr>
        <p:grpSpPr>
          <a:xfrm>
            <a:off x="0" y="5943600"/>
            <a:ext cx="12192000" cy="304801"/>
            <a:chOff x="0" y="5060956"/>
            <a:chExt cx="12192000" cy="304801"/>
          </a:xfrm>
        </p:grpSpPr>
        <p:grpSp>
          <p:nvGrpSpPr>
            <p:cNvPr id="419" name="Group 418">
              <a:extLst>
                <a:ext uri="{FF2B5EF4-FFF2-40B4-BE49-F238E27FC236}">
                  <a16:creationId xmlns:a16="http://schemas.microsoft.com/office/drawing/2014/main" id="{3ED4F498-0EE3-5340-A78D-81AE3B278C25}"/>
                </a:ext>
              </a:extLst>
            </p:cNvPr>
            <p:cNvGrpSpPr/>
            <p:nvPr userDrawn="1"/>
          </p:nvGrpSpPr>
          <p:grpSpPr>
            <a:xfrm>
              <a:off x="152400" y="5060956"/>
              <a:ext cx="11887200" cy="304801"/>
              <a:chOff x="152400" y="5468945"/>
              <a:chExt cx="5943600" cy="304801"/>
            </a:xfrm>
          </p:grpSpPr>
          <p:sp>
            <p:nvSpPr>
              <p:cNvPr id="435" name="Rectangle 434">
                <a:extLst>
                  <a:ext uri="{FF2B5EF4-FFF2-40B4-BE49-F238E27FC236}">
                    <a16:creationId xmlns:a16="http://schemas.microsoft.com/office/drawing/2014/main" id="{168AE306-A0D3-924E-88F9-CBCC203C5193}"/>
                  </a:ext>
                </a:extLst>
              </p:cNvPr>
              <p:cNvSpPr/>
              <p:nvPr userDrawn="1"/>
            </p:nvSpPr>
            <p:spPr>
              <a:xfrm>
                <a:off x="152400" y="5468946"/>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6" name="Rectangle 435">
                <a:extLst>
                  <a:ext uri="{FF2B5EF4-FFF2-40B4-BE49-F238E27FC236}">
                    <a16:creationId xmlns:a16="http://schemas.microsoft.com/office/drawing/2014/main" id="{A3B192E7-794D-C14E-BC0F-394A020FA684}"/>
                  </a:ext>
                </a:extLst>
              </p:cNvPr>
              <p:cNvSpPr/>
              <p:nvPr userDrawn="1"/>
            </p:nvSpPr>
            <p:spPr>
              <a:xfrm>
                <a:off x="3124200" y="5468945"/>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0" name="Group 419">
              <a:extLst>
                <a:ext uri="{FF2B5EF4-FFF2-40B4-BE49-F238E27FC236}">
                  <a16:creationId xmlns:a16="http://schemas.microsoft.com/office/drawing/2014/main" id="{AD6C7E3C-C334-6F4A-B514-6C52AB007244}"/>
                </a:ext>
              </a:extLst>
            </p:cNvPr>
            <p:cNvGrpSpPr/>
            <p:nvPr userDrawn="1"/>
          </p:nvGrpSpPr>
          <p:grpSpPr>
            <a:xfrm>
              <a:off x="0" y="5060956"/>
              <a:ext cx="304800" cy="304800"/>
              <a:chOff x="4748283" y="3386554"/>
              <a:chExt cx="548640" cy="548640"/>
            </a:xfrm>
          </p:grpSpPr>
          <p:sp>
            <p:nvSpPr>
              <p:cNvPr id="431" name="Rectangle 430">
                <a:extLst>
                  <a:ext uri="{FF2B5EF4-FFF2-40B4-BE49-F238E27FC236}">
                    <a16:creationId xmlns:a16="http://schemas.microsoft.com/office/drawing/2014/main" id="{5D7210F9-038B-204E-B075-F05CEE6F58A4}"/>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2" name="Rectangle 431">
                <a:extLst>
                  <a:ext uri="{FF2B5EF4-FFF2-40B4-BE49-F238E27FC236}">
                    <a16:creationId xmlns:a16="http://schemas.microsoft.com/office/drawing/2014/main" id="{B9F22585-23A9-BE4A-8A3D-AB57FE6FB1D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3" name="Rectangle 432">
                <a:extLst>
                  <a:ext uri="{FF2B5EF4-FFF2-40B4-BE49-F238E27FC236}">
                    <a16:creationId xmlns:a16="http://schemas.microsoft.com/office/drawing/2014/main" id="{67C0138B-AD3C-F24C-A766-18F10DEF3926}"/>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4" name="Rectangle 433">
                <a:extLst>
                  <a:ext uri="{FF2B5EF4-FFF2-40B4-BE49-F238E27FC236}">
                    <a16:creationId xmlns:a16="http://schemas.microsoft.com/office/drawing/2014/main" id="{6B65B973-2985-1A46-9D7E-B54790574FFD}"/>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1" name="Group 420">
              <a:extLst>
                <a:ext uri="{FF2B5EF4-FFF2-40B4-BE49-F238E27FC236}">
                  <a16:creationId xmlns:a16="http://schemas.microsoft.com/office/drawing/2014/main" id="{89E6048A-324B-7B4A-96E3-0182AFDA4E0F}"/>
                </a:ext>
              </a:extLst>
            </p:cNvPr>
            <p:cNvGrpSpPr/>
            <p:nvPr userDrawn="1"/>
          </p:nvGrpSpPr>
          <p:grpSpPr>
            <a:xfrm>
              <a:off x="11887200" y="5060956"/>
              <a:ext cx="304800" cy="304800"/>
              <a:chOff x="11887200" y="3048000"/>
              <a:chExt cx="304800" cy="304800"/>
            </a:xfrm>
          </p:grpSpPr>
          <p:sp>
            <p:nvSpPr>
              <p:cNvPr id="427" name="Rectangle 426">
                <a:extLst>
                  <a:ext uri="{FF2B5EF4-FFF2-40B4-BE49-F238E27FC236}">
                    <a16:creationId xmlns:a16="http://schemas.microsoft.com/office/drawing/2014/main" id="{35B7F55A-CA3E-6A49-9AAB-B8F4A9806129}"/>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8" name="Rectangle 427">
                <a:extLst>
                  <a:ext uri="{FF2B5EF4-FFF2-40B4-BE49-F238E27FC236}">
                    <a16:creationId xmlns:a16="http://schemas.microsoft.com/office/drawing/2014/main" id="{A3353706-2E52-E144-8A63-6273B78CB93E}"/>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9" name="Rectangle 428">
                <a:extLst>
                  <a:ext uri="{FF2B5EF4-FFF2-40B4-BE49-F238E27FC236}">
                    <a16:creationId xmlns:a16="http://schemas.microsoft.com/office/drawing/2014/main" id="{DE0C3521-EDAC-1A49-8ED8-2DA7FC9C5BC9}"/>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30" name="Rectangle 429">
                <a:extLst>
                  <a:ext uri="{FF2B5EF4-FFF2-40B4-BE49-F238E27FC236}">
                    <a16:creationId xmlns:a16="http://schemas.microsoft.com/office/drawing/2014/main" id="{1B3C97FD-7422-3B49-9A32-5439ECC9129E}"/>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22" name="Group 421">
              <a:extLst>
                <a:ext uri="{FF2B5EF4-FFF2-40B4-BE49-F238E27FC236}">
                  <a16:creationId xmlns:a16="http://schemas.microsoft.com/office/drawing/2014/main" id="{13909B4A-16B1-EB41-8EBA-C21C3846E275}"/>
                </a:ext>
              </a:extLst>
            </p:cNvPr>
            <p:cNvGrpSpPr/>
            <p:nvPr userDrawn="1"/>
          </p:nvGrpSpPr>
          <p:grpSpPr>
            <a:xfrm>
              <a:off x="5943600" y="5060956"/>
              <a:ext cx="304800" cy="304800"/>
              <a:chOff x="4748283" y="3386554"/>
              <a:chExt cx="548640" cy="548640"/>
            </a:xfrm>
          </p:grpSpPr>
          <p:sp>
            <p:nvSpPr>
              <p:cNvPr id="423" name="Rectangle 422">
                <a:extLst>
                  <a:ext uri="{FF2B5EF4-FFF2-40B4-BE49-F238E27FC236}">
                    <a16:creationId xmlns:a16="http://schemas.microsoft.com/office/drawing/2014/main" id="{78BBE9C9-671C-F143-A4EA-2DF4B70C6E9E}"/>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4" name="Rectangle 423">
                <a:extLst>
                  <a:ext uri="{FF2B5EF4-FFF2-40B4-BE49-F238E27FC236}">
                    <a16:creationId xmlns:a16="http://schemas.microsoft.com/office/drawing/2014/main" id="{D1572C1F-31B0-A449-AF07-F0C75F9333B5}"/>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5" name="Rectangle 424">
                <a:extLst>
                  <a:ext uri="{FF2B5EF4-FFF2-40B4-BE49-F238E27FC236}">
                    <a16:creationId xmlns:a16="http://schemas.microsoft.com/office/drawing/2014/main" id="{DA2AA3D6-DE7C-1648-95ED-0FDE1A3715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26" name="Rectangle 425">
                <a:extLst>
                  <a:ext uri="{FF2B5EF4-FFF2-40B4-BE49-F238E27FC236}">
                    <a16:creationId xmlns:a16="http://schemas.microsoft.com/office/drawing/2014/main" id="{ED8EFBE5-713C-AE42-B222-0B2BCDBA868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437" name="Group 436">
            <a:extLst>
              <a:ext uri="{FF2B5EF4-FFF2-40B4-BE49-F238E27FC236}">
                <a16:creationId xmlns:a16="http://schemas.microsoft.com/office/drawing/2014/main" id="{BF14D695-A0CE-114E-8019-2ED18154094C}"/>
              </a:ext>
            </a:extLst>
          </p:cNvPr>
          <p:cNvGrpSpPr/>
          <p:nvPr userDrawn="1"/>
        </p:nvGrpSpPr>
        <p:grpSpPr>
          <a:xfrm>
            <a:off x="0" y="3336768"/>
            <a:ext cx="12192000" cy="304801"/>
            <a:chOff x="0" y="1720842"/>
            <a:chExt cx="12192000" cy="304801"/>
          </a:xfrm>
        </p:grpSpPr>
        <p:grpSp>
          <p:nvGrpSpPr>
            <p:cNvPr id="438" name="Group 437">
              <a:extLst>
                <a:ext uri="{FF2B5EF4-FFF2-40B4-BE49-F238E27FC236}">
                  <a16:creationId xmlns:a16="http://schemas.microsoft.com/office/drawing/2014/main" id="{B258BE61-F68C-6447-A182-49356BB4705F}"/>
                </a:ext>
              </a:extLst>
            </p:cNvPr>
            <p:cNvGrpSpPr/>
            <p:nvPr userDrawn="1"/>
          </p:nvGrpSpPr>
          <p:grpSpPr>
            <a:xfrm>
              <a:off x="152400" y="1720842"/>
              <a:ext cx="11887200" cy="304801"/>
              <a:chOff x="152400" y="1720842"/>
              <a:chExt cx="10226040" cy="304801"/>
            </a:xfrm>
          </p:grpSpPr>
          <p:sp>
            <p:nvSpPr>
              <p:cNvPr id="474" name="Rectangle 473">
                <a:extLst>
                  <a:ext uri="{FF2B5EF4-FFF2-40B4-BE49-F238E27FC236}">
                    <a16:creationId xmlns:a16="http://schemas.microsoft.com/office/drawing/2014/main" id="{2E39ADA9-047C-064C-B38A-58491F27D38A}"/>
                  </a:ext>
                </a:extLst>
              </p:cNvPr>
              <p:cNvSpPr/>
              <p:nvPr userDrawn="1"/>
            </p:nvSpPr>
            <p:spPr>
              <a:xfrm>
                <a:off x="152400" y="1720843"/>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5" name="Rectangle 474">
                <a:extLst>
                  <a:ext uri="{FF2B5EF4-FFF2-40B4-BE49-F238E27FC236}">
                    <a16:creationId xmlns:a16="http://schemas.microsoft.com/office/drawing/2014/main" id="{950CBAF9-139A-444A-99D3-8878A71E1230}"/>
                  </a:ext>
                </a:extLst>
              </p:cNvPr>
              <p:cNvSpPr/>
              <p:nvPr userDrawn="1"/>
            </p:nvSpPr>
            <p:spPr>
              <a:xfrm>
                <a:off x="185674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6" name="Rectangle 475">
                <a:extLst>
                  <a:ext uri="{FF2B5EF4-FFF2-40B4-BE49-F238E27FC236}">
                    <a16:creationId xmlns:a16="http://schemas.microsoft.com/office/drawing/2014/main" id="{B5A13F0A-72FA-0D47-801F-47CA60E80C0C}"/>
                  </a:ext>
                </a:extLst>
              </p:cNvPr>
              <p:cNvSpPr/>
              <p:nvPr userDrawn="1"/>
            </p:nvSpPr>
            <p:spPr>
              <a:xfrm>
                <a:off x="356108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7" name="Rectangle 476">
                <a:extLst>
                  <a:ext uri="{FF2B5EF4-FFF2-40B4-BE49-F238E27FC236}">
                    <a16:creationId xmlns:a16="http://schemas.microsoft.com/office/drawing/2014/main" id="{4FEF358F-4817-F64B-8CC4-0FD0C1FABF29}"/>
                  </a:ext>
                </a:extLst>
              </p:cNvPr>
              <p:cNvSpPr/>
              <p:nvPr userDrawn="1"/>
            </p:nvSpPr>
            <p:spPr>
              <a:xfrm>
                <a:off x="526542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8" name="Rectangle 477">
                <a:extLst>
                  <a:ext uri="{FF2B5EF4-FFF2-40B4-BE49-F238E27FC236}">
                    <a16:creationId xmlns:a16="http://schemas.microsoft.com/office/drawing/2014/main" id="{EFF11427-1778-1747-93D7-55F0840A0284}"/>
                  </a:ext>
                </a:extLst>
              </p:cNvPr>
              <p:cNvSpPr/>
              <p:nvPr userDrawn="1"/>
            </p:nvSpPr>
            <p:spPr>
              <a:xfrm>
                <a:off x="696976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9" name="Rectangle 478">
                <a:extLst>
                  <a:ext uri="{FF2B5EF4-FFF2-40B4-BE49-F238E27FC236}">
                    <a16:creationId xmlns:a16="http://schemas.microsoft.com/office/drawing/2014/main" id="{F3D80D4E-21FD-8E4F-BCC2-F182D2FB139B}"/>
                  </a:ext>
                </a:extLst>
              </p:cNvPr>
              <p:cNvSpPr/>
              <p:nvPr userDrawn="1"/>
            </p:nvSpPr>
            <p:spPr>
              <a:xfrm>
                <a:off x="867410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39" name="Group 438">
              <a:extLst>
                <a:ext uri="{FF2B5EF4-FFF2-40B4-BE49-F238E27FC236}">
                  <a16:creationId xmlns:a16="http://schemas.microsoft.com/office/drawing/2014/main" id="{772AB51C-F49A-0A4A-BA0B-000FC84A5867}"/>
                </a:ext>
              </a:extLst>
            </p:cNvPr>
            <p:cNvGrpSpPr/>
            <p:nvPr userDrawn="1"/>
          </p:nvGrpSpPr>
          <p:grpSpPr>
            <a:xfrm>
              <a:off x="0" y="1720842"/>
              <a:ext cx="304800" cy="304800"/>
              <a:chOff x="4748283" y="3386554"/>
              <a:chExt cx="548640" cy="548640"/>
            </a:xfrm>
          </p:grpSpPr>
          <p:sp>
            <p:nvSpPr>
              <p:cNvPr id="470" name="Rectangle 469">
                <a:extLst>
                  <a:ext uri="{FF2B5EF4-FFF2-40B4-BE49-F238E27FC236}">
                    <a16:creationId xmlns:a16="http://schemas.microsoft.com/office/drawing/2014/main" id="{E4A75E68-C0BB-4840-B07F-1D82C5547F7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1" name="Rectangle 470">
                <a:extLst>
                  <a:ext uri="{FF2B5EF4-FFF2-40B4-BE49-F238E27FC236}">
                    <a16:creationId xmlns:a16="http://schemas.microsoft.com/office/drawing/2014/main" id="{8DD8EBE3-10D1-3E44-85FC-03439E29758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2" name="Rectangle 471">
                <a:extLst>
                  <a:ext uri="{FF2B5EF4-FFF2-40B4-BE49-F238E27FC236}">
                    <a16:creationId xmlns:a16="http://schemas.microsoft.com/office/drawing/2014/main" id="{6AEBDBAB-049C-C94F-BA15-670FE7786BB7}"/>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3" name="Rectangle 472">
                <a:extLst>
                  <a:ext uri="{FF2B5EF4-FFF2-40B4-BE49-F238E27FC236}">
                    <a16:creationId xmlns:a16="http://schemas.microsoft.com/office/drawing/2014/main" id="{1839B25E-E114-E34C-A32D-6D7EC38B1EE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0" name="Group 439">
              <a:extLst>
                <a:ext uri="{FF2B5EF4-FFF2-40B4-BE49-F238E27FC236}">
                  <a16:creationId xmlns:a16="http://schemas.microsoft.com/office/drawing/2014/main" id="{C4B9E153-27EB-B040-BCE0-309BDB8E8CDA}"/>
                </a:ext>
              </a:extLst>
            </p:cNvPr>
            <p:cNvGrpSpPr/>
            <p:nvPr userDrawn="1"/>
          </p:nvGrpSpPr>
          <p:grpSpPr>
            <a:xfrm>
              <a:off x="11887200" y="1720842"/>
              <a:ext cx="304800" cy="304800"/>
              <a:chOff x="11887200" y="3048000"/>
              <a:chExt cx="304800" cy="304800"/>
            </a:xfrm>
          </p:grpSpPr>
          <p:sp>
            <p:nvSpPr>
              <p:cNvPr id="466" name="Rectangle 465">
                <a:extLst>
                  <a:ext uri="{FF2B5EF4-FFF2-40B4-BE49-F238E27FC236}">
                    <a16:creationId xmlns:a16="http://schemas.microsoft.com/office/drawing/2014/main" id="{A27F3C4E-60C9-0441-BB28-DA297CC18C6B}"/>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7" name="Rectangle 466">
                <a:extLst>
                  <a:ext uri="{FF2B5EF4-FFF2-40B4-BE49-F238E27FC236}">
                    <a16:creationId xmlns:a16="http://schemas.microsoft.com/office/drawing/2014/main" id="{21B5179C-3F21-4540-9AFE-2D927DFF8388}"/>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8" name="Rectangle 467">
                <a:extLst>
                  <a:ext uri="{FF2B5EF4-FFF2-40B4-BE49-F238E27FC236}">
                    <a16:creationId xmlns:a16="http://schemas.microsoft.com/office/drawing/2014/main" id="{B81BD9A7-26C8-F74E-81CB-41418ED62A1D}"/>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9" name="Rectangle 468">
                <a:extLst>
                  <a:ext uri="{FF2B5EF4-FFF2-40B4-BE49-F238E27FC236}">
                    <a16:creationId xmlns:a16="http://schemas.microsoft.com/office/drawing/2014/main" id="{D9514B8E-A753-2045-AAAA-E16B50514554}"/>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1" name="Group 440">
              <a:extLst>
                <a:ext uri="{FF2B5EF4-FFF2-40B4-BE49-F238E27FC236}">
                  <a16:creationId xmlns:a16="http://schemas.microsoft.com/office/drawing/2014/main" id="{ECC44206-FD2E-F94D-9B86-B800910A14FE}"/>
                </a:ext>
              </a:extLst>
            </p:cNvPr>
            <p:cNvGrpSpPr/>
            <p:nvPr userDrawn="1"/>
          </p:nvGrpSpPr>
          <p:grpSpPr>
            <a:xfrm>
              <a:off x="1984915" y="1720842"/>
              <a:ext cx="304800" cy="304800"/>
              <a:chOff x="4748283" y="3386554"/>
              <a:chExt cx="548640" cy="548640"/>
            </a:xfrm>
          </p:grpSpPr>
          <p:sp>
            <p:nvSpPr>
              <p:cNvPr id="462" name="Rectangle 461">
                <a:extLst>
                  <a:ext uri="{FF2B5EF4-FFF2-40B4-BE49-F238E27FC236}">
                    <a16:creationId xmlns:a16="http://schemas.microsoft.com/office/drawing/2014/main" id="{C8BDDAA8-114B-3A4F-958C-920C69378416}"/>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3" name="Rectangle 462">
                <a:extLst>
                  <a:ext uri="{FF2B5EF4-FFF2-40B4-BE49-F238E27FC236}">
                    <a16:creationId xmlns:a16="http://schemas.microsoft.com/office/drawing/2014/main" id="{66EB955B-9466-F243-B786-3F7895B36F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4" name="Rectangle 463">
                <a:extLst>
                  <a:ext uri="{FF2B5EF4-FFF2-40B4-BE49-F238E27FC236}">
                    <a16:creationId xmlns:a16="http://schemas.microsoft.com/office/drawing/2014/main" id="{57AC506A-54E9-7442-9D5A-739F9BC156C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5" name="Rectangle 464">
                <a:extLst>
                  <a:ext uri="{FF2B5EF4-FFF2-40B4-BE49-F238E27FC236}">
                    <a16:creationId xmlns:a16="http://schemas.microsoft.com/office/drawing/2014/main" id="{989669EA-D5BB-2749-A33E-897415693EA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2" name="Group 441">
              <a:extLst>
                <a:ext uri="{FF2B5EF4-FFF2-40B4-BE49-F238E27FC236}">
                  <a16:creationId xmlns:a16="http://schemas.microsoft.com/office/drawing/2014/main" id="{2BF5526E-DA20-1A47-B1EC-05FCC4F811A6}"/>
                </a:ext>
              </a:extLst>
            </p:cNvPr>
            <p:cNvGrpSpPr/>
            <p:nvPr userDrawn="1"/>
          </p:nvGrpSpPr>
          <p:grpSpPr>
            <a:xfrm>
              <a:off x="3962829" y="1720842"/>
              <a:ext cx="304800" cy="304800"/>
              <a:chOff x="4748283" y="3386554"/>
              <a:chExt cx="548640" cy="548640"/>
            </a:xfrm>
          </p:grpSpPr>
          <p:sp>
            <p:nvSpPr>
              <p:cNvPr id="458" name="Rectangle 457">
                <a:extLst>
                  <a:ext uri="{FF2B5EF4-FFF2-40B4-BE49-F238E27FC236}">
                    <a16:creationId xmlns:a16="http://schemas.microsoft.com/office/drawing/2014/main" id="{C1CA3603-5759-F245-A0BC-7AC94B98ACB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9" name="Rectangle 458">
                <a:extLst>
                  <a:ext uri="{FF2B5EF4-FFF2-40B4-BE49-F238E27FC236}">
                    <a16:creationId xmlns:a16="http://schemas.microsoft.com/office/drawing/2014/main" id="{E65062EA-2737-9F4A-AC6D-377AEBB24DA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0" name="Rectangle 459">
                <a:extLst>
                  <a:ext uri="{FF2B5EF4-FFF2-40B4-BE49-F238E27FC236}">
                    <a16:creationId xmlns:a16="http://schemas.microsoft.com/office/drawing/2014/main" id="{5EFA2540-BC53-0A4B-818C-23B0B921613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1" name="Rectangle 460">
                <a:extLst>
                  <a:ext uri="{FF2B5EF4-FFF2-40B4-BE49-F238E27FC236}">
                    <a16:creationId xmlns:a16="http://schemas.microsoft.com/office/drawing/2014/main" id="{A365443A-BD5B-D543-A1BC-48CD7E25F9B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3" name="Group 442">
              <a:extLst>
                <a:ext uri="{FF2B5EF4-FFF2-40B4-BE49-F238E27FC236}">
                  <a16:creationId xmlns:a16="http://schemas.microsoft.com/office/drawing/2014/main" id="{3E69FC19-CB83-6F45-8D1E-A4DC1CCCC32E}"/>
                </a:ext>
              </a:extLst>
            </p:cNvPr>
            <p:cNvGrpSpPr/>
            <p:nvPr userDrawn="1"/>
          </p:nvGrpSpPr>
          <p:grpSpPr>
            <a:xfrm>
              <a:off x="5941695" y="1720842"/>
              <a:ext cx="304800" cy="304800"/>
              <a:chOff x="4748283" y="3386554"/>
              <a:chExt cx="548640" cy="548640"/>
            </a:xfrm>
          </p:grpSpPr>
          <p:sp>
            <p:nvSpPr>
              <p:cNvPr id="454" name="Rectangle 453">
                <a:extLst>
                  <a:ext uri="{FF2B5EF4-FFF2-40B4-BE49-F238E27FC236}">
                    <a16:creationId xmlns:a16="http://schemas.microsoft.com/office/drawing/2014/main" id="{D57A09A4-5C22-CA4B-BB1C-F7672C2AA69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5" name="Rectangle 454">
                <a:extLst>
                  <a:ext uri="{FF2B5EF4-FFF2-40B4-BE49-F238E27FC236}">
                    <a16:creationId xmlns:a16="http://schemas.microsoft.com/office/drawing/2014/main" id="{17C22FAC-AC42-6E43-ACA2-58810E6D49CC}"/>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6" name="Rectangle 455">
                <a:extLst>
                  <a:ext uri="{FF2B5EF4-FFF2-40B4-BE49-F238E27FC236}">
                    <a16:creationId xmlns:a16="http://schemas.microsoft.com/office/drawing/2014/main" id="{5E375788-6501-DC47-A513-CA1940784EF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7" name="Rectangle 456">
                <a:extLst>
                  <a:ext uri="{FF2B5EF4-FFF2-40B4-BE49-F238E27FC236}">
                    <a16:creationId xmlns:a16="http://schemas.microsoft.com/office/drawing/2014/main" id="{EDD8D43C-CFFB-4247-9B73-EFA60807FF1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4" name="Group 443">
              <a:extLst>
                <a:ext uri="{FF2B5EF4-FFF2-40B4-BE49-F238E27FC236}">
                  <a16:creationId xmlns:a16="http://schemas.microsoft.com/office/drawing/2014/main" id="{88078022-BDD1-E941-A76D-8B2EA55DF35C}"/>
                </a:ext>
              </a:extLst>
            </p:cNvPr>
            <p:cNvGrpSpPr/>
            <p:nvPr userDrawn="1"/>
          </p:nvGrpSpPr>
          <p:grpSpPr>
            <a:xfrm>
              <a:off x="7925379" y="1720842"/>
              <a:ext cx="304800" cy="304800"/>
              <a:chOff x="4748283" y="3386554"/>
              <a:chExt cx="548640" cy="548640"/>
            </a:xfrm>
          </p:grpSpPr>
          <p:sp>
            <p:nvSpPr>
              <p:cNvPr id="450" name="Rectangle 449">
                <a:extLst>
                  <a:ext uri="{FF2B5EF4-FFF2-40B4-BE49-F238E27FC236}">
                    <a16:creationId xmlns:a16="http://schemas.microsoft.com/office/drawing/2014/main" id="{46CFF03B-0578-744C-B497-C6A70789806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1" name="Rectangle 450">
                <a:extLst>
                  <a:ext uri="{FF2B5EF4-FFF2-40B4-BE49-F238E27FC236}">
                    <a16:creationId xmlns:a16="http://schemas.microsoft.com/office/drawing/2014/main" id="{E832363E-13BD-AE41-B338-5CE369511D0E}"/>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2" name="Rectangle 451">
                <a:extLst>
                  <a:ext uri="{FF2B5EF4-FFF2-40B4-BE49-F238E27FC236}">
                    <a16:creationId xmlns:a16="http://schemas.microsoft.com/office/drawing/2014/main" id="{7F3C2F47-5852-FE46-A6B8-0240E7FB37E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53" name="Rectangle 452">
                <a:extLst>
                  <a:ext uri="{FF2B5EF4-FFF2-40B4-BE49-F238E27FC236}">
                    <a16:creationId xmlns:a16="http://schemas.microsoft.com/office/drawing/2014/main" id="{62234A22-B732-8643-8B93-EDA7BEDDA58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45" name="Group 444">
              <a:extLst>
                <a:ext uri="{FF2B5EF4-FFF2-40B4-BE49-F238E27FC236}">
                  <a16:creationId xmlns:a16="http://schemas.microsoft.com/office/drawing/2014/main" id="{3B83FBB8-0104-2A44-B8DB-E77F2800533E}"/>
                </a:ext>
              </a:extLst>
            </p:cNvPr>
            <p:cNvGrpSpPr/>
            <p:nvPr userDrawn="1"/>
          </p:nvGrpSpPr>
          <p:grpSpPr>
            <a:xfrm>
              <a:off x="9906579" y="1720842"/>
              <a:ext cx="304800" cy="304800"/>
              <a:chOff x="4748283" y="3386554"/>
              <a:chExt cx="548640" cy="548640"/>
            </a:xfrm>
          </p:grpSpPr>
          <p:sp>
            <p:nvSpPr>
              <p:cNvPr id="446" name="Rectangle 445">
                <a:extLst>
                  <a:ext uri="{FF2B5EF4-FFF2-40B4-BE49-F238E27FC236}">
                    <a16:creationId xmlns:a16="http://schemas.microsoft.com/office/drawing/2014/main" id="{41E071DB-0DDA-B34C-AB39-A3E6C3A412D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7" name="Rectangle 446">
                <a:extLst>
                  <a:ext uri="{FF2B5EF4-FFF2-40B4-BE49-F238E27FC236}">
                    <a16:creationId xmlns:a16="http://schemas.microsoft.com/office/drawing/2014/main" id="{4B7E35A1-132C-754F-950B-7CBCB087D9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8" name="Rectangle 447">
                <a:extLst>
                  <a:ext uri="{FF2B5EF4-FFF2-40B4-BE49-F238E27FC236}">
                    <a16:creationId xmlns:a16="http://schemas.microsoft.com/office/drawing/2014/main" id="{20745239-C123-C44A-BB88-8EB50EDE8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49" name="Rectangle 448">
                <a:extLst>
                  <a:ext uri="{FF2B5EF4-FFF2-40B4-BE49-F238E27FC236}">
                    <a16:creationId xmlns:a16="http://schemas.microsoft.com/office/drawing/2014/main" id="{55EBCF78-5308-C540-ABE3-CAF92FF8F60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480" name="TextBox 479">
            <a:extLst>
              <a:ext uri="{FF2B5EF4-FFF2-40B4-BE49-F238E27FC236}">
                <a16:creationId xmlns:a16="http://schemas.microsoft.com/office/drawing/2014/main" id="{342D7EB4-B12F-644A-9E0A-98B8EF09117E}"/>
              </a:ext>
            </a:extLst>
          </p:cNvPr>
          <p:cNvSpPr txBox="1"/>
          <p:nvPr userDrawn="1"/>
        </p:nvSpPr>
        <p:spPr>
          <a:xfrm>
            <a:off x="304800" y="3126887"/>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6 column</a:t>
            </a:r>
          </a:p>
        </p:txBody>
      </p:sp>
      <p:sp>
        <p:nvSpPr>
          <p:cNvPr id="481" name="TextBox 480">
            <a:extLst>
              <a:ext uri="{FF2B5EF4-FFF2-40B4-BE49-F238E27FC236}">
                <a16:creationId xmlns:a16="http://schemas.microsoft.com/office/drawing/2014/main" id="{7056B7B5-7702-9842-8ACC-189B0B1EC818}"/>
              </a:ext>
            </a:extLst>
          </p:cNvPr>
          <p:cNvSpPr txBox="1"/>
          <p:nvPr userDrawn="1"/>
        </p:nvSpPr>
        <p:spPr>
          <a:xfrm>
            <a:off x="304800" y="3823113"/>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5 column</a:t>
            </a:r>
          </a:p>
        </p:txBody>
      </p:sp>
      <p:sp>
        <p:nvSpPr>
          <p:cNvPr id="482" name="TextBox 481">
            <a:extLst>
              <a:ext uri="{FF2B5EF4-FFF2-40B4-BE49-F238E27FC236}">
                <a16:creationId xmlns:a16="http://schemas.microsoft.com/office/drawing/2014/main" id="{86211BCB-2DF9-6644-8DCD-BC5B31A507D4}"/>
              </a:ext>
            </a:extLst>
          </p:cNvPr>
          <p:cNvSpPr txBox="1"/>
          <p:nvPr userDrawn="1"/>
        </p:nvSpPr>
        <p:spPr>
          <a:xfrm>
            <a:off x="304800" y="4456624"/>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4 column</a:t>
            </a:r>
          </a:p>
        </p:txBody>
      </p:sp>
      <p:sp>
        <p:nvSpPr>
          <p:cNvPr id="483" name="TextBox 482">
            <a:extLst>
              <a:ext uri="{FF2B5EF4-FFF2-40B4-BE49-F238E27FC236}">
                <a16:creationId xmlns:a16="http://schemas.microsoft.com/office/drawing/2014/main" id="{480A6B41-B33C-4544-AA80-B05EA7E4F5F8}"/>
              </a:ext>
            </a:extLst>
          </p:cNvPr>
          <p:cNvSpPr txBox="1"/>
          <p:nvPr userDrawn="1"/>
        </p:nvSpPr>
        <p:spPr>
          <a:xfrm>
            <a:off x="304800" y="5094905"/>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3 column</a:t>
            </a:r>
          </a:p>
        </p:txBody>
      </p:sp>
      <p:sp>
        <p:nvSpPr>
          <p:cNvPr id="484" name="TextBox 483">
            <a:extLst>
              <a:ext uri="{FF2B5EF4-FFF2-40B4-BE49-F238E27FC236}">
                <a16:creationId xmlns:a16="http://schemas.microsoft.com/office/drawing/2014/main" id="{29F7A788-CE98-6246-ADB3-ACDB5AD10573}"/>
              </a:ext>
            </a:extLst>
          </p:cNvPr>
          <p:cNvSpPr txBox="1"/>
          <p:nvPr userDrawn="1"/>
        </p:nvSpPr>
        <p:spPr>
          <a:xfrm>
            <a:off x="304800" y="5751326"/>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rPr>
              <a:t>2 column</a:t>
            </a:r>
          </a:p>
        </p:txBody>
      </p:sp>
      <p:sp>
        <p:nvSpPr>
          <p:cNvPr id="164" name="Slide Number Placeholder 2">
            <a:extLst>
              <a:ext uri="{FF2B5EF4-FFF2-40B4-BE49-F238E27FC236}">
                <a16:creationId xmlns:a16="http://schemas.microsoft.com/office/drawing/2014/main" id="{F03B75DB-F93B-BB4A-88B7-BC503665EB12}"/>
              </a:ext>
            </a:extLst>
          </p:cNvPr>
          <p:cNvSpPr>
            <a:spLocks noGrp="1"/>
          </p:cNvSpPr>
          <p:nvPr>
            <p:ph type="sldNum" sz="quarter" idx="10"/>
          </p:nvPr>
        </p:nvSpPr>
        <p:spPr>
          <a:xfrm>
            <a:off x="1" y="6553200"/>
            <a:ext cx="304799" cy="304799"/>
          </a:xfrm>
        </p:spPr>
        <p:txBody>
          <a:bodyPr/>
          <a:lstStyle/>
          <a:p>
            <a:fld id="{89006F1E-66CD-4A4B-9370-B4A3080F0E6C}" type="slidenum">
              <a:rPr lang="en-US" smtClean="0"/>
              <a:pPr/>
              <a:t>‹#›</a:t>
            </a:fld>
            <a:endParaRPr lang="en-US" dirty="0"/>
          </a:p>
        </p:txBody>
      </p:sp>
      <p:sp>
        <p:nvSpPr>
          <p:cNvPr id="165" name="Footer Placeholder 1">
            <a:extLst>
              <a:ext uri="{FF2B5EF4-FFF2-40B4-BE49-F238E27FC236}">
                <a16:creationId xmlns:a16="http://schemas.microsoft.com/office/drawing/2014/main" id="{32024396-8CE7-064A-913E-52749C1A59C6}"/>
              </a:ext>
            </a:extLst>
          </p:cNvPr>
          <p:cNvSpPr>
            <a:spLocks noGrp="1"/>
          </p:cNvSpPr>
          <p:nvPr>
            <p:ph type="ftr" sz="quarter" idx="14"/>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grpSp>
        <p:nvGrpSpPr>
          <p:cNvPr id="12" name="Group 11">
            <a:extLst>
              <a:ext uri="{FF2B5EF4-FFF2-40B4-BE49-F238E27FC236}">
                <a16:creationId xmlns:a16="http://schemas.microsoft.com/office/drawing/2014/main" id="{6F86E547-682A-6B4F-B0EC-65D336F3A540}"/>
              </a:ext>
            </a:extLst>
          </p:cNvPr>
          <p:cNvGrpSpPr/>
          <p:nvPr userDrawn="1"/>
        </p:nvGrpSpPr>
        <p:grpSpPr>
          <a:xfrm>
            <a:off x="300227" y="876301"/>
            <a:ext cx="11586972" cy="5676899"/>
            <a:chOff x="300227" y="876301"/>
            <a:chExt cx="11586972" cy="5676899"/>
          </a:xfrm>
        </p:grpSpPr>
        <p:sp>
          <p:nvSpPr>
            <p:cNvPr id="3" name="Rectangle 2">
              <a:extLst>
                <a:ext uri="{FF2B5EF4-FFF2-40B4-BE49-F238E27FC236}">
                  <a16:creationId xmlns:a16="http://schemas.microsoft.com/office/drawing/2014/main" id="{8EE04DA2-78B1-A642-A2C2-0873783B7B9C}"/>
                </a:ext>
              </a:extLst>
            </p:cNvPr>
            <p:cNvSpPr/>
            <p:nvPr userDrawn="1"/>
          </p:nvSpPr>
          <p:spPr>
            <a:xfrm>
              <a:off x="300227" y="876301"/>
              <a:ext cx="11586972" cy="5676899"/>
            </a:xfrm>
            <a:prstGeom prst="rect">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73EED049-4AD2-0B49-BBEA-A4247ECC89A5}"/>
                </a:ext>
              </a:extLst>
            </p:cNvPr>
            <p:cNvCxnSpPr/>
            <p:nvPr userDrawn="1"/>
          </p:nvCxnSpPr>
          <p:spPr>
            <a:xfrm>
              <a:off x="474651" y="87630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A01FDD-B887-5D48-9BCC-AB3E59DA8C44}"/>
                </a:ext>
              </a:extLst>
            </p:cNvPr>
            <p:cNvSpPr txBox="1"/>
            <p:nvPr userDrawn="1"/>
          </p:nvSpPr>
          <p:spPr>
            <a:xfrm>
              <a:off x="579276" y="90588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t>Safe zone</a:t>
              </a:r>
            </a:p>
          </p:txBody>
        </p:sp>
        <p:cxnSp>
          <p:nvCxnSpPr>
            <p:cNvPr id="171" name="Straight Arrow Connector 170">
              <a:extLst>
                <a:ext uri="{FF2B5EF4-FFF2-40B4-BE49-F238E27FC236}">
                  <a16:creationId xmlns:a16="http://schemas.microsoft.com/office/drawing/2014/main" id="{9BD67516-3606-FF42-BF2C-613E58799753}"/>
                </a:ext>
              </a:extLst>
            </p:cNvPr>
            <p:cNvCxnSpPr/>
            <p:nvPr userDrawn="1"/>
          </p:nvCxnSpPr>
          <p:spPr>
            <a:xfrm>
              <a:off x="474651" y="145531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E864EDE-9D5F-984C-A44E-2B8534B762A2}"/>
                </a:ext>
              </a:extLst>
            </p:cNvPr>
            <p:cNvSpPr txBox="1"/>
            <p:nvPr userDrawn="1"/>
          </p:nvSpPr>
          <p:spPr>
            <a:xfrm>
              <a:off x="579276" y="148489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dirty="0"/>
                <a:t>Safe zone with sub-title</a:t>
              </a:r>
            </a:p>
          </p:txBody>
        </p:sp>
        <p:cxnSp>
          <p:nvCxnSpPr>
            <p:cNvPr id="8" name="Straight Connector 7">
              <a:extLst>
                <a:ext uri="{FF2B5EF4-FFF2-40B4-BE49-F238E27FC236}">
                  <a16:creationId xmlns:a16="http://schemas.microsoft.com/office/drawing/2014/main" id="{11BD3366-59E4-7A48-9F82-4F24D0C736CB}"/>
                </a:ext>
              </a:extLst>
            </p:cNvPr>
            <p:cNvCxnSpPr>
              <a:cxnSpLocks/>
            </p:cNvCxnSpPr>
            <p:nvPr userDrawn="1"/>
          </p:nvCxnSpPr>
          <p:spPr>
            <a:xfrm>
              <a:off x="300227" y="1455311"/>
              <a:ext cx="11586972" cy="0"/>
            </a:xfrm>
            <a:prstGeom prst="line">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cxnSp>
      </p:grpSp>
      <p:grpSp>
        <p:nvGrpSpPr>
          <p:cNvPr id="16" name="Group 15">
            <a:extLst>
              <a:ext uri="{FF2B5EF4-FFF2-40B4-BE49-F238E27FC236}">
                <a16:creationId xmlns:a16="http://schemas.microsoft.com/office/drawing/2014/main" id="{69B2DC8A-7A6F-9644-8D71-F808322A48E6}"/>
              </a:ext>
            </a:extLst>
          </p:cNvPr>
          <p:cNvGrpSpPr/>
          <p:nvPr userDrawn="1"/>
        </p:nvGrpSpPr>
        <p:grpSpPr>
          <a:xfrm>
            <a:off x="2083982" y="1584073"/>
            <a:ext cx="8024037" cy="1628059"/>
            <a:chOff x="2105247" y="1591161"/>
            <a:chExt cx="8024037" cy="1628059"/>
          </a:xfrm>
        </p:grpSpPr>
        <p:pic>
          <p:nvPicPr>
            <p:cNvPr id="180" name="Picture 179">
              <a:extLst>
                <a:ext uri="{FF2B5EF4-FFF2-40B4-BE49-F238E27FC236}">
                  <a16:creationId xmlns:a16="http://schemas.microsoft.com/office/drawing/2014/main" id="{7DE60FB9-62FE-9C46-B40B-0229DBC6F0D9}"/>
                </a:ext>
              </a:extLst>
            </p:cNvPr>
            <p:cNvPicPr>
              <a:picLocks noChangeAspect="1"/>
            </p:cNvPicPr>
            <p:nvPr userDrawn="1"/>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74331" y="1591161"/>
              <a:ext cx="4443338" cy="1542319"/>
            </a:xfrm>
            <a:prstGeom prst="rect">
              <a:avLst/>
            </a:prstGeom>
          </p:spPr>
        </p:pic>
        <p:sp>
          <p:nvSpPr>
            <p:cNvPr id="179" name="Parallelogram 178">
              <a:extLst>
                <a:ext uri="{FF2B5EF4-FFF2-40B4-BE49-F238E27FC236}">
                  <a16:creationId xmlns:a16="http://schemas.microsoft.com/office/drawing/2014/main" id="{C604ECB2-C049-5D43-9BEB-15DEE7EE1A1E}"/>
                </a:ext>
              </a:extLst>
            </p:cNvPr>
            <p:cNvSpPr>
              <a:spLocks/>
            </p:cNvSpPr>
            <p:nvPr userDrawn="1"/>
          </p:nvSpPr>
          <p:spPr bwMode="auto">
            <a:xfrm>
              <a:off x="2105247" y="1611455"/>
              <a:ext cx="8024037" cy="1607765"/>
            </a:xfrm>
            <a:prstGeom prst="parallelogram">
              <a:avLst>
                <a:gd name="adj" fmla="val 31844"/>
              </a:avLst>
            </a:prstGeom>
            <a:noFill/>
            <a:ln w="63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dirty="0">
                  <a:latin typeface="Arial" pitchFamily="124" charset="0"/>
                </a:rPr>
                <a:t>     </a:t>
              </a:r>
            </a:p>
          </p:txBody>
        </p:sp>
        <p:cxnSp>
          <p:nvCxnSpPr>
            <p:cNvPr id="14" name="Straight Connector 13">
              <a:extLst>
                <a:ext uri="{FF2B5EF4-FFF2-40B4-BE49-F238E27FC236}">
                  <a16:creationId xmlns:a16="http://schemas.microsoft.com/office/drawing/2014/main" id="{995298F5-F7FE-A248-809C-3B79A412B130}"/>
                </a:ext>
              </a:extLst>
            </p:cNvPr>
            <p:cNvCxnSpPr/>
            <p:nvPr userDrawn="1"/>
          </p:nvCxnSpPr>
          <p:spPr>
            <a:xfrm flipV="1">
              <a:off x="6265284"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2E915A16-BE94-8648-888A-1C89BAA886EB}"/>
                </a:ext>
              </a:extLst>
            </p:cNvPr>
            <p:cNvSpPr txBox="1"/>
            <p:nvPr userDrawn="1"/>
          </p:nvSpPr>
          <p:spPr>
            <a:xfrm>
              <a:off x="2682698"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t>Angle Guide</a:t>
              </a:r>
            </a:p>
          </p:txBody>
        </p:sp>
        <p:sp>
          <p:nvSpPr>
            <p:cNvPr id="187" name="TextBox 186">
              <a:extLst>
                <a:ext uri="{FF2B5EF4-FFF2-40B4-BE49-F238E27FC236}">
                  <a16:creationId xmlns:a16="http://schemas.microsoft.com/office/drawing/2014/main" id="{E5BD1D51-69A2-4F40-9366-6263E56C9410}"/>
                </a:ext>
              </a:extLst>
            </p:cNvPr>
            <p:cNvSpPr txBox="1"/>
            <p:nvPr userDrawn="1"/>
          </p:nvSpPr>
          <p:spPr>
            <a:xfrm>
              <a:off x="8580213"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dirty="0"/>
                <a:t>Angle Guide</a:t>
              </a:r>
            </a:p>
          </p:txBody>
        </p:sp>
        <p:cxnSp>
          <p:nvCxnSpPr>
            <p:cNvPr id="189" name="Straight Connector 188">
              <a:extLst>
                <a:ext uri="{FF2B5EF4-FFF2-40B4-BE49-F238E27FC236}">
                  <a16:creationId xmlns:a16="http://schemas.microsoft.com/office/drawing/2014/main" id="{C216DAF5-4369-B241-B946-0ED9F3E7EC5D}"/>
                </a:ext>
              </a:extLst>
            </p:cNvPr>
            <p:cNvCxnSpPr/>
            <p:nvPr userDrawn="1"/>
          </p:nvCxnSpPr>
          <p:spPr>
            <a:xfrm flipV="1">
              <a:off x="3649675"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E1CD583-1C76-814A-860F-230F9D23AD6A}"/>
                </a:ext>
              </a:extLst>
            </p:cNvPr>
            <p:cNvCxnSpPr/>
            <p:nvPr userDrawn="1"/>
          </p:nvCxnSpPr>
          <p:spPr>
            <a:xfrm flipV="1">
              <a:off x="7921380"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42640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1">
    <p:bg>
      <p:bgPr>
        <a:gradFill>
          <a:gsLst>
            <a:gs pos="0">
              <a:schemeClr val="bg1"/>
            </a:gs>
            <a:gs pos="41000">
              <a:schemeClr val="bg1"/>
            </a:gs>
            <a:gs pos="63000">
              <a:schemeClr val="bg2"/>
            </a:gs>
          </a:gsLst>
          <a:lin ang="108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7DF418-A9B4-B748-8DE9-21DBD7EA37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177" r="2177"/>
          <a:stretch>
            <a:fillRect/>
          </a:stretch>
        </p:blipFill>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p:spPr>
      </p:pic>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29" name="Group 28">
            <a:extLst>
              <a:ext uri="{FF2B5EF4-FFF2-40B4-BE49-F238E27FC236}">
                <a16:creationId xmlns:a16="http://schemas.microsoft.com/office/drawing/2014/main" id="{C22F9FBA-8765-F543-9501-7F99893993AB}"/>
              </a:ext>
            </a:extLst>
          </p:cNvPr>
          <p:cNvGrpSpPr/>
          <p:nvPr userDrawn="1"/>
        </p:nvGrpSpPr>
        <p:grpSpPr>
          <a:xfrm>
            <a:off x="283193" y="5970590"/>
            <a:ext cx="5053203" cy="441233"/>
            <a:chOff x="5155556" y="6168462"/>
            <a:chExt cx="5053203" cy="441233"/>
          </a:xfrm>
        </p:grpSpPr>
        <p:sp>
          <p:nvSpPr>
            <p:cNvPr id="30" name="TextBox 29">
              <a:extLst>
                <a:ext uri="{FF2B5EF4-FFF2-40B4-BE49-F238E27FC236}">
                  <a16:creationId xmlns:a16="http://schemas.microsoft.com/office/drawing/2014/main" id="{AA7B3D6A-876F-BF4D-9180-BC91EE9697B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31" name="Parallelogram 30">
              <a:extLst>
                <a:ext uri="{FF2B5EF4-FFF2-40B4-BE49-F238E27FC236}">
                  <a16:creationId xmlns:a16="http://schemas.microsoft.com/office/drawing/2014/main" id="{05D00626-6EB1-244B-9ADB-13C2AE5E1907}"/>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2" name="Footer Placeholder 1">
            <a:extLst>
              <a:ext uri="{FF2B5EF4-FFF2-40B4-BE49-F238E27FC236}">
                <a16:creationId xmlns:a16="http://schemas.microsoft.com/office/drawing/2014/main" id="{BA129332-E471-D44D-8711-996E85A9EE29}"/>
              </a:ext>
            </a:extLst>
          </p:cNvPr>
          <p:cNvSpPr>
            <a:spLocks noGrp="1"/>
          </p:cNvSpPr>
          <p:nvPr>
            <p:ph type="ftr" sz="quarter" idx="11"/>
          </p:nvPr>
        </p:nvSpPr>
        <p:spPr>
          <a:xfrm>
            <a:off x="304800" y="6553200"/>
            <a:ext cx="5791200" cy="304799"/>
          </a:xfrm>
        </p:spPr>
        <p:txBody>
          <a:bodyPr/>
          <a:lstStyle/>
          <a:p>
            <a:r>
              <a:rPr lang="en-US" dirty="0"/>
              <a:t>Proprietary &amp; Confidential |  authoremail@thermofisher.com | 5-August-2020</a:t>
            </a:r>
          </a:p>
        </p:txBody>
      </p:sp>
      <p:sp>
        <p:nvSpPr>
          <p:cNvPr id="3" name="Slide Number Placeholder 2">
            <a:extLst>
              <a:ext uri="{FF2B5EF4-FFF2-40B4-BE49-F238E27FC236}">
                <a16:creationId xmlns:a16="http://schemas.microsoft.com/office/drawing/2014/main" id="{B4F77913-5D2C-C141-AB22-388096EB8230}"/>
              </a:ext>
            </a:extLst>
          </p:cNvPr>
          <p:cNvSpPr>
            <a:spLocks noGrp="1"/>
          </p:cNvSpPr>
          <p:nvPr>
            <p:ph type="sldNum" sz="quarter" idx="12"/>
          </p:nvPr>
        </p:nvSpPr>
        <p:spPr/>
        <p:txBody>
          <a:body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8209BE38-5C75-4E48-AACA-BEDC106131D5}"/>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6" name="Title 16">
            <a:extLst>
              <a:ext uri="{FF2B5EF4-FFF2-40B4-BE49-F238E27FC236}">
                <a16:creationId xmlns:a16="http://schemas.microsoft.com/office/drawing/2014/main" id="{B2B8D3D1-6FA6-C04D-951C-FD0E7458C808}"/>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dirty="0"/>
              <a:t>Title [28pt Arial Bold] </a:t>
            </a:r>
          </a:p>
        </p:txBody>
      </p:sp>
      <p:sp>
        <p:nvSpPr>
          <p:cNvPr id="21" name="Text Placeholder 15">
            <a:extLst>
              <a:ext uri="{FF2B5EF4-FFF2-40B4-BE49-F238E27FC236}">
                <a16:creationId xmlns:a16="http://schemas.microsoft.com/office/drawing/2014/main" id="{046B4CC3-134E-7548-B9F5-FA5784CFD5AE}"/>
              </a:ext>
            </a:extLst>
          </p:cNvPr>
          <p:cNvSpPr>
            <a:spLocks noGrp="1"/>
          </p:cNvSpPr>
          <p:nvPr>
            <p:ph type="body" sz="quarter" idx="14" hasCustomPrompt="1"/>
          </p:nvPr>
        </p:nvSpPr>
        <p:spPr>
          <a:xfrm>
            <a:off x="304800" y="4255834"/>
            <a:ext cx="57911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419229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2">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997E8D-54A7-034E-BB18-43BE9D8B72AF}"/>
              </a:ext>
            </a:extLst>
          </p:cNvPr>
          <p:cNvGrpSpPr/>
          <p:nvPr userDrawn="1"/>
        </p:nvGrpSpPr>
        <p:grpSpPr>
          <a:xfrm>
            <a:off x="10015961" y="24564"/>
            <a:ext cx="2176039" cy="6833436"/>
            <a:chOff x="10024536" y="24564"/>
            <a:chExt cx="2176039" cy="6833436"/>
          </a:xfrm>
        </p:grpSpPr>
        <p:sp>
          <p:nvSpPr>
            <p:cNvPr id="25" name="Freeform 24">
              <a:extLst>
                <a:ext uri="{FF2B5EF4-FFF2-40B4-BE49-F238E27FC236}">
                  <a16:creationId xmlns:a16="http://schemas.microsoft.com/office/drawing/2014/main" id="{72CE4260-6521-4748-93CA-26778BA70D03}"/>
                </a:ext>
              </a:extLst>
            </p:cNvPr>
            <p:cNvSpPr/>
            <p:nvPr userDrawn="1"/>
          </p:nvSpPr>
          <p:spPr bwMode="auto">
            <a:xfrm>
              <a:off x="10024536" y="24564"/>
              <a:ext cx="2176039" cy="6833436"/>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sp>
          <p:nvSpPr>
            <p:cNvPr id="26" name="Freeform 25">
              <a:extLst>
                <a:ext uri="{FF2B5EF4-FFF2-40B4-BE49-F238E27FC236}">
                  <a16:creationId xmlns:a16="http://schemas.microsoft.com/office/drawing/2014/main" id="{312BDDE4-0CBA-1748-A49D-A2A5F2CE8891}"/>
                </a:ext>
              </a:extLst>
            </p:cNvPr>
            <p:cNvSpPr/>
            <p:nvPr userDrawn="1"/>
          </p:nvSpPr>
          <p:spPr bwMode="auto">
            <a:xfrm>
              <a:off x="10805603" y="2477356"/>
              <a:ext cx="1394972" cy="4380644"/>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grpSp>
        <p:nvGrpSpPr>
          <p:cNvPr id="27" name="Group 26">
            <a:extLst>
              <a:ext uri="{FF2B5EF4-FFF2-40B4-BE49-F238E27FC236}">
                <a16:creationId xmlns:a16="http://schemas.microsoft.com/office/drawing/2014/main" id="{50A6D8E5-0F1B-4F46-A75F-B4236465A272}"/>
              </a:ext>
            </a:extLst>
          </p:cNvPr>
          <p:cNvGrpSpPr/>
          <p:nvPr userDrawn="1"/>
        </p:nvGrpSpPr>
        <p:grpSpPr>
          <a:xfrm>
            <a:off x="9662260" y="818784"/>
            <a:ext cx="2529740" cy="6039216"/>
            <a:chOff x="9662260" y="818784"/>
            <a:chExt cx="2529740" cy="6039216"/>
          </a:xfrm>
        </p:grpSpPr>
        <p:pic>
          <p:nvPicPr>
            <p:cNvPr id="28" name="Picture 27">
              <a:extLst>
                <a:ext uri="{FF2B5EF4-FFF2-40B4-BE49-F238E27FC236}">
                  <a16:creationId xmlns:a16="http://schemas.microsoft.com/office/drawing/2014/main" id="{F29E788A-C660-B84C-99A5-D234AA4138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29" name="Picture 28">
              <a:extLst>
                <a:ext uri="{FF2B5EF4-FFF2-40B4-BE49-F238E27FC236}">
                  <a16:creationId xmlns:a16="http://schemas.microsoft.com/office/drawing/2014/main" id="{DFD590AF-386B-9048-ABEA-59B6BE9DA7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30" name="Picture 29">
              <a:extLst>
                <a:ext uri="{FF2B5EF4-FFF2-40B4-BE49-F238E27FC236}">
                  <a16:creationId xmlns:a16="http://schemas.microsoft.com/office/drawing/2014/main" id="{E2756107-63E2-5F45-8CC3-D5261B2411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31" name="Picture 30">
              <a:extLst>
                <a:ext uri="{FF2B5EF4-FFF2-40B4-BE49-F238E27FC236}">
                  <a16:creationId xmlns:a16="http://schemas.microsoft.com/office/drawing/2014/main" id="{0BBAF86D-A33D-1F45-96FF-45390C30D2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32" name="Picture 31">
              <a:extLst>
                <a:ext uri="{FF2B5EF4-FFF2-40B4-BE49-F238E27FC236}">
                  <a16:creationId xmlns:a16="http://schemas.microsoft.com/office/drawing/2014/main" id="{48104F42-09E4-4B40-858C-D0F13E205AD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33" name="Picture 32">
              <a:extLst>
                <a:ext uri="{FF2B5EF4-FFF2-40B4-BE49-F238E27FC236}">
                  <a16:creationId xmlns:a16="http://schemas.microsoft.com/office/drawing/2014/main" id="{02EBF489-D968-EB46-B15F-78B5BB5FD92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8854"/>
            <a:stretch/>
          </p:blipFill>
          <p:spPr>
            <a:xfrm>
              <a:off x="10588564" y="818784"/>
              <a:ext cx="1603435" cy="1703758"/>
            </a:xfrm>
            <a:prstGeom prst="rect">
              <a:avLst/>
            </a:prstGeom>
          </p:spPr>
        </p:pic>
      </p:grpSp>
      <p:grpSp>
        <p:nvGrpSpPr>
          <p:cNvPr id="21" name="Group 20">
            <a:extLst>
              <a:ext uri="{FF2B5EF4-FFF2-40B4-BE49-F238E27FC236}">
                <a16:creationId xmlns:a16="http://schemas.microsoft.com/office/drawing/2014/main" id="{529B2BDF-CCF7-1348-A3D5-D71BE6DC81B3}"/>
              </a:ext>
            </a:extLst>
          </p:cNvPr>
          <p:cNvGrpSpPr/>
          <p:nvPr userDrawn="1"/>
        </p:nvGrpSpPr>
        <p:grpSpPr>
          <a:xfrm>
            <a:off x="304800" y="0"/>
            <a:ext cx="2427681" cy="1044934"/>
            <a:chOff x="0" y="0"/>
            <a:chExt cx="2447693" cy="1053548"/>
          </a:xfrm>
        </p:grpSpPr>
        <p:sp>
          <p:nvSpPr>
            <p:cNvPr id="22" name="Parallelogram 21">
              <a:extLst>
                <a:ext uri="{FF2B5EF4-FFF2-40B4-BE49-F238E27FC236}">
                  <a16:creationId xmlns:a16="http://schemas.microsoft.com/office/drawing/2014/main" id="{5AC29362-88F4-1D4E-981B-656DAC0CCDA0}"/>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23" name="Picture 22">
              <a:extLst>
                <a:ext uri="{FF2B5EF4-FFF2-40B4-BE49-F238E27FC236}">
                  <a16:creationId xmlns:a16="http://schemas.microsoft.com/office/drawing/2014/main" id="{3FDEE4BE-E092-CA4F-AF35-8DF125AB2591}"/>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34" name="Group 33">
            <a:extLst>
              <a:ext uri="{FF2B5EF4-FFF2-40B4-BE49-F238E27FC236}">
                <a16:creationId xmlns:a16="http://schemas.microsoft.com/office/drawing/2014/main" id="{229B0B5C-E093-DA4B-806C-77D92FB04B00}"/>
              </a:ext>
            </a:extLst>
          </p:cNvPr>
          <p:cNvGrpSpPr/>
          <p:nvPr userDrawn="1"/>
        </p:nvGrpSpPr>
        <p:grpSpPr>
          <a:xfrm>
            <a:off x="283193" y="5970590"/>
            <a:ext cx="5053203" cy="441233"/>
            <a:chOff x="5155556" y="6168462"/>
            <a:chExt cx="5053203" cy="441233"/>
          </a:xfrm>
        </p:grpSpPr>
        <p:sp>
          <p:nvSpPr>
            <p:cNvPr id="35" name="TextBox 34">
              <a:extLst>
                <a:ext uri="{FF2B5EF4-FFF2-40B4-BE49-F238E27FC236}">
                  <a16:creationId xmlns:a16="http://schemas.microsoft.com/office/drawing/2014/main" id="{8E3D34E8-07DE-DB49-893D-0283BBF248E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36" name="Parallelogram 35">
              <a:extLst>
                <a:ext uri="{FF2B5EF4-FFF2-40B4-BE49-F238E27FC236}">
                  <a16:creationId xmlns:a16="http://schemas.microsoft.com/office/drawing/2014/main" id="{BC757F20-58AC-5B4E-ACFF-20D22B6D507B}"/>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45" name="Footer Placeholder 1">
            <a:extLst>
              <a:ext uri="{FF2B5EF4-FFF2-40B4-BE49-F238E27FC236}">
                <a16:creationId xmlns:a16="http://schemas.microsoft.com/office/drawing/2014/main" id="{F96EC45B-102C-174F-9F23-FF784CDB7AB8}"/>
              </a:ext>
            </a:extLst>
          </p:cNvPr>
          <p:cNvSpPr>
            <a:spLocks noGrp="1"/>
          </p:cNvSpPr>
          <p:nvPr>
            <p:ph type="ftr" sz="quarter" idx="15"/>
          </p:nvPr>
        </p:nvSpPr>
        <p:spPr>
          <a:xfrm>
            <a:off x="304800" y="6553200"/>
            <a:ext cx="5791200" cy="304799"/>
          </a:xfrm>
        </p:spPr>
        <p:txBody>
          <a:bodyPr/>
          <a:lstStyle/>
          <a:p>
            <a:r>
              <a:rPr lang="en-US" dirty="0"/>
              <a:t>Proprietary &amp; Confidential |  authoremail@thermofisher.com | 5-August-2020</a:t>
            </a:r>
          </a:p>
        </p:txBody>
      </p:sp>
      <p:sp>
        <p:nvSpPr>
          <p:cNvPr id="46" name="Slide Number Placeholder 2">
            <a:extLst>
              <a:ext uri="{FF2B5EF4-FFF2-40B4-BE49-F238E27FC236}">
                <a16:creationId xmlns:a16="http://schemas.microsoft.com/office/drawing/2014/main" id="{8D006509-7DB4-6541-835F-3B6972AE0860}"/>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dirty="0"/>
          </a:p>
        </p:txBody>
      </p:sp>
      <p:sp>
        <p:nvSpPr>
          <p:cNvPr id="37" name="Text Placeholder 15">
            <a:extLst>
              <a:ext uri="{FF2B5EF4-FFF2-40B4-BE49-F238E27FC236}">
                <a16:creationId xmlns:a16="http://schemas.microsoft.com/office/drawing/2014/main" id="{108EBC16-514C-7740-843A-F5174EAA96DC}"/>
              </a:ext>
            </a:extLst>
          </p:cNvPr>
          <p:cNvSpPr>
            <a:spLocks noGrp="1"/>
          </p:cNvSpPr>
          <p:nvPr>
            <p:ph type="body" sz="quarter" idx="10" hasCustomPrompt="1"/>
          </p:nvPr>
        </p:nvSpPr>
        <p:spPr>
          <a:xfrm>
            <a:off x="304800" y="3903896"/>
            <a:ext cx="76199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38" name="Title 16">
            <a:extLst>
              <a:ext uri="{FF2B5EF4-FFF2-40B4-BE49-F238E27FC236}">
                <a16:creationId xmlns:a16="http://schemas.microsoft.com/office/drawing/2014/main" id="{124A4A7F-4904-4645-AEF7-28AEBD45D1C3}"/>
              </a:ext>
            </a:extLst>
          </p:cNvPr>
          <p:cNvSpPr>
            <a:spLocks noGrp="1"/>
          </p:cNvSpPr>
          <p:nvPr>
            <p:ph type="title" hasCustomPrompt="1"/>
          </p:nvPr>
        </p:nvSpPr>
        <p:spPr>
          <a:xfrm>
            <a:off x="304801" y="1726100"/>
            <a:ext cx="76199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dirty="0"/>
              <a:t>Title [28pt Arial Bold] </a:t>
            </a:r>
          </a:p>
        </p:txBody>
      </p:sp>
      <p:sp>
        <p:nvSpPr>
          <p:cNvPr id="39" name="Text Placeholder 15">
            <a:extLst>
              <a:ext uri="{FF2B5EF4-FFF2-40B4-BE49-F238E27FC236}">
                <a16:creationId xmlns:a16="http://schemas.microsoft.com/office/drawing/2014/main" id="{0DF0839E-0C0A-8E4B-9B47-CC686D239594}"/>
              </a:ext>
            </a:extLst>
          </p:cNvPr>
          <p:cNvSpPr>
            <a:spLocks noGrp="1"/>
          </p:cNvSpPr>
          <p:nvPr>
            <p:ph type="body" sz="quarter" idx="14" hasCustomPrompt="1"/>
          </p:nvPr>
        </p:nvSpPr>
        <p:spPr>
          <a:xfrm>
            <a:off x="304800" y="4255834"/>
            <a:ext cx="76199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44164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title slide">
    <p:bg>
      <p:bgPr>
        <a:gradFill>
          <a:gsLst>
            <a:gs pos="0">
              <a:schemeClr val="bg1"/>
            </a:gs>
            <a:gs pos="45000">
              <a:schemeClr val="bg1"/>
            </a:gs>
            <a:gs pos="66000">
              <a:schemeClr val="bg2"/>
            </a:gs>
          </a:gsLst>
          <a:lin ang="1080000" scaled="0"/>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F2EB01-DB3A-564C-8485-CADA3C9CF3AF}"/>
              </a:ext>
            </a:extLst>
          </p:cNvPr>
          <p:cNvSpPr>
            <a:spLocks noGrp="1"/>
          </p:cNvSpPr>
          <p:nvPr>
            <p:ph type="pic" sz="quarter" idx="11" hasCustomPrompt="1"/>
          </p:nvPr>
        </p:nvSpPr>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dirty="0"/>
              <a:t>Add photo</a:t>
            </a:r>
          </a:p>
        </p:txBody>
      </p:sp>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11" name="Group 10">
            <a:extLst>
              <a:ext uri="{FF2B5EF4-FFF2-40B4-BE49-F238E27FC236}">
                <a16:creationId xmlns:a16="http://schemas.microsoft.com/office/drawing/2014/main" id="{BD8A84AE-AF33-DF45-94CF-C3F25C5B3C5F}"/>
              </a:ext>
            </a:extLst>
          </p:cNvPr>
          <p:cNvGrpSpPr/>
          <p:nvPr userDrawn="1"/>
        </p:nvGrpSpPr>
        <p:grpSpPr>
          <a:xfrm>
            <a:off x="283193" y="5970590"/>
            <a:ext cx="5053203" cy="441233"/>
            <a:chOff x="5155556" y="6168462"/>
            <a:chExt cx="5053203" cy="441233"/>
          </a:xfrm>
        </p:grpSpPr>
        <p:sp>
          <p:nvSpPr>
            <p:cNvPr id="12" name="TextBox 11">
              <a:extLst>
                <a:ext uri="{FF2B5EF4-FFF2-40B4-BE49-F238E27FC236}">
                  <a16:creationId xmlns:a16="http://schemas.microsoft.com/office/drawing/2014/main" id="{5DF5D896-302C-C647-8B84-3EA145C1337B}"/>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dirty="0">
                  <a:solidFill>
                    <a:schemeClr val="tx1"/>
                  </a:solidFill>
                  <a:latin typeface="Arial"/>
                </a:rPr>
                <a:t>The world leader in serving science</a:t>
              </a:r>
            </a:p>
          </p:txBody>
        </p:sp>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gr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dirty="0"/>
              <a:t>Presenter name [16pt Arial]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90000"/>
              </a:lnSpc>
              <a:defRPr sz="2800" b="1">
                <a:solidFill>
                  <a:schemeClr val="tx1"/>
                </a:solidFill>
              </a:defRPr>
            </a:lvl1pPr>
          </a:lstStyle>
          <a:p>
            <a:r>
              <a:rPr lang="en-US" dirty="0"/>
              <a:t>Title [28pt Arial Bold] </a:t>
            </a:r>
          </a:p>
        </p:txBody>
      </p:sp>
      <p:sp>
        <p:nvSpPr>
          <p:cNvPr id="21" name="Footer Placeholder 1">
            <a:extLst>
              <a:ext uri="{FF2B5EF4-FFF2-40B4-BE49-F238E27FC236}">
                <a16:creationId xmlns:a16="http://schemas.microsoft.com/office/drawing/2014/main" id="{0417725A-1D63-8B41-B75E-4A7C276235C4}"/>
              </a:ext>
            </a:extLst>
          </p:cNvPr>
          <p:cNvSpPr>
            <a:spLocks noGrp="1"/>
          </p:cNvSpPr>
          <p:nvPr>
            <p:ph type="ftr" sz="quarter" idx="15"/>
          </p:nvPr>
        </p:nvSpPr>
        <p:spPr>
          <a:xfrm>
            <a:off x="304800" y="6553200"/>
            <a:ext cx="5791200" cy="304799"/>
          </a:xfrm>
        </p:spPr>
        <p:txBody>
          <a:bodyPr/>
          <a:lstStyle/>
          <a:p>
            <a:r>
              <a:rPr lang="en-US" dirty="0"/>
              <a:t>Proprietary &amp; Confidential |  authoremail@thermofisher.com | 5-August-2020</a:t>
            </a:r>
          </a:p>
        </p:txBody>
      </p:sp>
      <p:sp>
        <p:nvSpPr>
          <p:cNvPr id="22" name="Slide Number Placeholder 2">
            <a:extLst>
              <a:ext uri="{FF2B5EF4-FFF2-40B4-BE49-F238E27FC236}">
                <a16:creationId xmlns:a16="http://schemas.microsoft.com/office/drawing/2014/main" id="{2EFD93CC-9AAB-B446-8966-4FFCA1CA2633}"/>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dirty="0"/>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dirty="0"/>
              <a:t>Presenter Title [14pt Arial]</a:t>
            </a:r>
            <a:br>
              <a:rPr lang="en-US" dirty="0"/>
            </a:br>
            <a:r>
              <a:rPr lang="en-US" dirty="0"/>
              <a:t>Date [14pt Arial] </a:t>
            </a:r>
          </a:p>
        </p:txBody>
      </p:sp>
    </p:spTree>
    <p:extLst>
      <p:ext uri="{BB962C8B-B14F-4D97-AF65-F5344CB8AC3E}">
        <p14:creationId xmlns:p14="http://schemas.microsoft.com/office/powerpoint/2010/main" val="19651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AE08B2E-D136-8942-AB0C-32CBAFB45A4D}"/>
              </a:ext>
            </a:extLst>
          </p:cNvPr>
          <p:cNvSpPr>
            <a:spLocks noGrp="1"/>
          </p:cNvSpPr>
          <p:nvPr>
            <p:ph type="pic" sz="quarter" idx="11" hasCustomPrompt="1"/>
          </p:nvPr>
        </p:nvSpPr>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dirty="0"/>
              <a:t>Add photo</a:t>
            </a:r>
          </a:p>
        </p:txBody>
      </p:sp>
      <p:sp>
        <p:nvSpPr>
          <p:cNvPr id="12" name="Slide Number Placeholder 11">
            <a:extLst>
              <a:ext uri="{FF2B5EF4-FFF2-40B4-BE49-F238E27FC236}">
                <a16:creationId xmlns:a16="http://schemas.microsoft.com/office/drawing/2014/main" id="{47161BDA-83E9-E143-BE27-DC11E94DC4B5}"/>
              </a:ext>
            </a:extLst>
          </p:cNvPr>
          <p:cNvSpPr>
            <a:spLocks noGrp="1"/>
          </p:cNvSpPr>
          <p:nvPr>
            <p:ph type="sldNum" sz="quarter" idx="10"/>
          </p:nvPr>
        </p:nvSpPr>
        <p:spPr/>
        <p:txBody>
          <a:bodyPr lIns="0" tIns="0" rIns="0" bIns="0"/>
          <a:lstStyle/>
          <a:p>
            <a:fld id="{89006F1E-66CD-4A4B-9370-B4A3080F0E6C}" type="slidenum">
              <a:rPr lang="en-US" smtClean="0"/>
              <a:pPr/>
              <a:t>‹#›</a:t>
            </a:fld>
            <a:endParaRPr lang="en-US" dirty="0"/>
          </a:p>
        </p:txBody>
      </p:sp>
      <p:sp>
        <p:nvSpPr>
          <p:cNvPr id="17" name="Title 16">
            <a:extLst>
              <a:ext uri="{FF2B5EF4-FFF2-40B4-BE49-F238E27FC236}">
                <a16:creationId xmlns:a16="http://schemas.microsoft.com/office/drawing/2014/main" id="{FB477BD4-B3C4-0245-87E7-210A11A609F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A45E3DEE-D37C-1D48-B059-905D05A3A480}"/>
              </a:ext>
            </a:extLst>
          </p:cNvPr>
          <p:cNvSpPr>
            <a:spLocks noGrp="1"/>
          </p:cNvSpPr>
          <p:nvPr>
            <p:ph type="ftr" sz="quarter" idx="12"/>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Content Placeholder 3">
            <a:extLst>
              <a:ext uri="{FF2B5EF4-FFF2-40B4-BE49-F238E27FC236}">
                <a16:creationId xmlns:a16="http://schemas.microsoft.com/office/drawing/2014/main" id="{E78B1B2E-3D55-0E40-BE78-DE19E0E78115}"/>
              </a:ext>
            </a:extLst>
          </p:cNvPr>
          <p:cNvSpPr>
            <a:spLocks noGrp="1"/>
          </p:cNvSpPr>
          <p:nvPr>
            <p:ph sz="quarter" idx="14"/>
          </p:nvPr>
        </p:nvSpPr>
        <p:spPr>
          <a:xfrm>
            <a:off x="304800" y="1447800"/>
            <a:ext cx="5791200" cy="4607954"/>
          </a:xfrm>
          <a:prstGeom prst="rect">
            <a:avLst/>
          </a:prstGeom>
        </p:spPr>
        <p:txBody>
          <a:bodyPr vert="horz" lIns="0" tIns="0" rIns="0" bIns="0" rtlCol="0"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913AD51C-A540-614E-BCCA-04DD383D383F}"/>
              </a:ext>
            </a:extLst>
          </p:cNvPr>
          <p:cNvSpPr>
            <a:spLocks noGrp="1"/>
          </p:cNvSpPr>
          <p:nvPr>
            <p:ph type="body" sz="quarter" idx="15" hasCustomPrompt="1"/>
          </p:nvPr>
        </p:nvSpPr>
        <p:spPr>
          <a:xfrm>
            <a:off x="304798" y="6055756"/>
            <a:ext cx="525566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0" name="Text Placeholder 7">
            <a:extLst>
              <a:ext uri="{FF2B5EF4-FFF2-40B4-BE49-F238E27FC236}">
                <a16:creationId xmlns:a16="http://schemas.microsoft.com/office/drawing/2014/main" id="{C408A322-1049-7D40-BE0C-3E8E57A90330}"/>
              </a:ext>
            </a:extLst>
          </p:cNvPr>
          <p:cNvSpPr>
            <a:spLocks noGrp="1"/>
          </p:cNvSpPr>
          <p:nvPr>
            <p:ph type="body" sz="quarter" idx="16"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216399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D351-FB49-4649-BD51-7F2228F8A180}"/>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Text Placeholder 7">
            <a:extLst>
              <a:ext uri="{FF2B5EF4-FFF2-40B4-BE49-F238E27FC236}">
                <a16:creationId xmlns:a16="http://schemas.microsoft.com/office/drawing/2014/main" id="{AC6D37E8-5E1B-4025-9CB6-9AADD0B2F568}"/>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7" name="Text Placeholder 7">
            <a:extLst>
              <a:ext uri="{FF2B5EF4-FFF2-40B4-BE49-F238E27FC236}">
                <a16:creationId xmlns:a16="http://schemas.microsoft.com/office/drawing/2014/main" id="{C1053C4D-3245-41E9-BC79-2133D6EFE62D}"/>
              </a:ext>
            </a:extLst>
          </p:cNvPr>
          <p:cNvSpPr>
            <a:spLocks noGrp="1"/>
          </p:cNvSpPr>
          <p:nvPr>
            <p:ph type="body" sz="quarter" idx="12"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8" name="Slide Number Placeholder 11">
            <a:extLst>
              <a:ext uri="{FF2B5EF4-FFF2-40B4-BE49-F238E27FC236}">
                <a16:creationId xmlns:a16="http://schemas.microsoft.com/office/drawing/2014/main" id="{43FDEDB6-CE04-F84B-AAD3-991730DCA9C0}"/>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9" name="Footer Placeholder 1">
            <a:extLst>
              <a:ext uri="{FF2B5EF4-FFF2-40B4-BE49-F238E27FC236}">
                <a16:creationId xmlns:a16="http://schemas.microsoft.com/office/drawing/2014/main" id="{D91B50C1-7025-B243-9430-602CDE810AAB}"/>
              </a:ext>
            </a:extLst>
          </p:cNvPr>
          <p:cNvSpPr>
            <a:spLocks noGrp="1"/>
          </p:cNvSpPr>
          <p:nvPr>
            <p:ph type="ftr" sz="quarter" idx="13"/>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Tree>
    <p:extLst>
      <p:ext uri="{BB962C8B-B14F-4D97-AF65-F5344CB8AC3E}">
        <p14:creationId xmlns:p14="http://schemas.microsoft.com/office/powerpoint/2010/main" val="22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781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6" name="Slide Number Placeholder 11">
            <a:extLst>
              <a:ext uri="{FF2B5EF4-FFF2-40B4-BE49-F238E27FC236}">
                <a16:creationId xmlns:a16="http://schemas.microsoft.com/office/drawing/2014/main" id="{CA35970F-C7C4-F346-8F9C-43C9A251063B}"/>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7" name="Footer Placeholder 1">
            <a:extLst>
              <a:ext uri="{FF2B5EF4-FFF2-40B4-BE49-F238E27FC236}">
                <a16:creationId xmlns:a16="http://schemas.microsoft.com/office/drawing/2014/main" id="{CE9EC605-3413-1E4D-96BF-ECCB56711FD5}"/>
              </a:ext>
            </a:extLst>
          </p:cNvPr>
          <p:cNvSpPr>
            <a:spLocks noGrp="1"/>
          </p:cNvSpPr>
          <p:nvPr>
            <p:ph type="ftr" sz="quarter" idx="13"/>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8" name="Text Placeholder 7">
            <a:extLst>
              <a:ext uri="{FF2B5EF4-FFF2-40B4-BE49-F238E27FC236}">
                <a16:creationId xmlns:a16="http://schemas.microsoft.com/office/drawing/2014/main" id="{FE813D60-49DC-CC4E-8912-23F1B67BB019}"/>
              </a:ext>
            </a:extLst>
          </p:cNvPr>
          <p:cNvSpPr>
            <a:spLocks noGrp="1"/>
          </p:cNvSpPr>
          <p:nvPr>
            <p:ph type="body" sz="quarter" idx="14"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Tree>
    <p:extLst>
      <p:ext uri="{BB962C8B-B14F-4D97-AF65-F5344CB8AC3E}">
        <p14:creationId xmlns:p14="http://schemas.microsoft.com/office/powerpoint/2010/main" val="229564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dirty="0"/>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5791201" cy="304800"/>
          </a:xfrm>
          <a:prstGeom prst="rect">
            <a:avLst/>
          </a:prstGeom>
        </p:spPr>
        <p:txBody>
          <a:bodyPr/>
          <a:lstStyle>
            <a:lvl1pPr>
              <a:defRPr>
                <a:solidFill>
                  <a:schemeClr val="accent5"/>
                </a:solidFill>
              </a:defRPr>
            </a:lvl1pPr>
          </a:lstStyle>
          <a:p>
            <a:r>
              <a:rPr lang="en-US" dirty="0">
                <a:ea typeface="MS PGothic" panose="020B0600070205080204" pitchFamily="34" charset="-128"/>
              </a:rPr>
              <a:t>Proprietary &amp; Confidential |  authoremail@thermofisher.com | 5-August-2020</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dirty="0"/>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dirty="0"/>
              <a:t>Click to add </a:t>
            </a:r>
            <a:r>
              <a:rPr lang="en-US" dirty="0" err="1"/>
              <a:t>subheader</a:t>
            </a:r>
            <a:endParaRPr lang="en-US" dirty="0"/>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2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304799"/>
            <a:ext cx="9753600" cy="381001"/>
          </a:xfrm>
          <a:prstGeom prst="rect">
            <a:avLst/>
          </a:prstGeom>
        </p:spPr>
        <p:txBody>
          <a:bodyPr vert="horz" wrap="square" lIns="0" tIns="0" rIns="0" bIns="0" rtlCol="0" anchor="t" anchorCtr="0">
            <a:noAutofit/>
          </a:bodyPr>
          <a:lstStyle/>
          <a:p>
            <a:r>
              <a:rPr lang="en-US" dirty="0"/>
              <a:t>Slide title [28pt Arial Bold]</a:t>
            </a:r>
          </a:p>
        </p:txBody>
      </p:sp>
      <p:grpSp>
        <p:nvGrpSpPr>
          <p:cNvPr id="7" name="Group 6">
            <a:extLst>
              <a:ext uri="{FF2B5EF4-FFF2-40B4-BE49-F238E27FC236}">
                <a16:creationId xmlns:a16="http://schemas.microsoft.com/office/drawing/2014/main" id="{C54DB860-41E2-E04B-ABD0-6BA4D570E7A0}"/>
              </a:ext>
            </a:extLst>
          </p:cNvPr>
          <p:cNvGrpSpPr/>
          <p:nvPr userDrawn="1"/>
        </p:nvGrpSpPr>
        <p:grpSpPr>
          <a:xfrm>
            <a:off x="10295372" y="0"/>
            <a:ext cx="1591826" cy="694426"/>
            <a:chOff x="-20628" y="0"/>
            <a:chExt cx="2488951" cy="1085792"/>
          </a:xfrm>
        </p:grpSpPr>
        <p:sp>
          <p:nvSpPr>
            <p:cNvPr id="8" name="Parallelogram 7">
              <a:extLst>
                <a:ext uri="{FF2B5EF4-FFF2-40B4-BE49-F238E27FC236}">
                  <a16:creationId xmlns:a16="http://schemas.microsoft.com/office/drawing/2014/main" id="{A441B466-B52D-0443-BF86-D267F733A465}"/>
                </a:ext>
              </a:extLst>
            </p:cNvPr>
            <p:cNvSpPr/>
            <p:nvPr userDrawn="1"/>
          </p:nvSpPr>
          <p:spPr bwMode="auto">
            <a:xfrm>
              <a:off x="-20628" y="0"/>
              <a:ext cx="2488951" cy="1085792"/>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Arial" pitchFamily="124" charset="0"/>
                </a:rPr>
                <a:t>               </a:t>
              </a:r>
            </a:p>
          </p:txBody>
        </p:sp>
        <p:pic>
          <p:nvPicPr>
            <p:cNvPr id="9" name="Picture 8">
              <a:extLst>
                <a:ext uri="{FF2B5EF4-FFF2-40B4-BE49-F238E27FC236}">
                  <a16:creationId xmlns:a16="http://schemas.microsoft.com/office/drawing/2014/main" id="{2CE94B44-7208-0848-80E7-7165E7D106A8}"/>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sp>
        <p:nvSpPr>
          <p:cNvPr id="17" name="Slide Number Placeholder 16">
            <a:extLst>
              <a:ext uri="{FF2B5EF4-FFF2-40B4-BE49-F238E27FC236}">
                <a16:creationId xmlns:a16="http://schemas.microsoft.com/office/drawing/2014/main" id="{F0B13DE1-DE5F-D844-BE5C-AEBBEC35CBB8}"/>
              </a:ext>
            </a:extLst>
          </p:cNvPr>
          <p:cNvSpPr>
            <a:spLocks noGrp="1"/>
          </p:cNvSpPr>
          <p:nvPr>
            <p:ph type="sldNum" sz="quarter" idx="4"/>
          </p:nvPr>
        </p:nvSpPr>
        <p:spPr>
          <a:xfrm>
            <a:off x="1" y="6553200"/>
            <a:ext cx="304799" cy="304799"/>
          </a:xfrm>
          <a:prstGeom prst="rect">
            <a:avLst/>
          </a:prstGeom>
        </p:spPr>
        <p:txBody>
          <a:bodyPr vert="horz" lIns="0" tIns="0" rIns="0" bIns="0" rtlCol="0" anchor="ctr"/>
          <a:lstStyle>
            <a:lvl1pPr algn="ctr">
              <a:defRPr sz="1000">
                <a:solidFill>
                  <a:schemeClr val="accent5"/>
                </a:solidFill>
              </a:defRPr>
            </a:lvl1pPr>
          </a:lstStyle>
          <a:p>
            <a:fld id="{89006F1E-66CD-4A4B-9370-B4A3080F0E6C}" type="slidenum">
              <a:rPr lang="en-US" smtClean="0"/>
              <a:pPr/>
              <a:t>‹#›</a:t>
            </a:fld>
            <a:endParaRPr lang="en-US" dirty="0"/>
          </a:p>
        </p:txBody>
      </p:sp>
      <p:sp>
        <p:nvSpPr>
          <p:cNvPr id="3" name="Footer Placeholder 2">
            <a:extLst>
              <a:ext uri="{FF2B5EF4-FFF2-40B4-BE49-F238E27FC236}">
                <a16:creationId xmlns:a16="http://schemas.microsoft.com/office/drawing/2014/main" id="{586EC55D-6678-BB4B-BDDC-58D10FF57EC3}"/>
              </a:ext>
            </a:extLst>
          </p:cNvPr>
          <p:cNvSpPr>
            <a:spLocks noGrp="1"/>
          </p:cNvSpPr>
          <p:nvPr>
            <p:ph type="ftr" sz="quarter" idx="3"/>
          </p:nvPr>
        </p:nvSpPr>
        <p:spPr>
          <a:xfrm>
            <a:off x="304799" y="6553200"/>
            <a:ext cx="5791201" cy="304799"/>
          </a:xfrm>
          <a:prstGeom prst="rect">
            <a:avLst/>
          </a:prstGeom>
        </p:spPr>
        <p:txBody>
          <a:bodyPr vert="horz" lIns="91440" tIns="45720" rIns="91440" bIns="45720" rtlCol="0" anchor="ctr"/>
          <a:lstStyle>
            <a:lvl1pPr algn="l">
              <a:defRPr lang="en-US" sz="800" kern="1200">
                <a:solidFill>
                  <a:schemeClr val="accent5"/>
                </a:solidFill>
                <a:latin typeface="+mn-lt"/>
                <a:ea typeface="+mn-ea"/>
                <a:cs typeface="+mn-cs"/>
              </a:defRPr>
            </a:lvl1pPr>
          </a:lstStyle>
          <a:p>
            <a:r>
              <a:rPr lang="en-US" dirty="0"/>
              <a:t>Proprietary &amp; Confidential |  authoremail@thermofisher.com | 5-August-2020</a:t>
            </a:r>
          </a:p>
        </p:txBody>
      </p:sp>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Tree>
    <p:extLst>
      <p:ext uri="{BB962C8B-B14F-4D97-AF65-F5344CB8AC3E}">
        <p14:creationId xmlns:p14="http://schemas.microsoft.com/office/powerpoint/2010/main" val="55752323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image" Target="../media/image15.png"/><Relationship Id="rId21" Type="http://schemas.openxmlformats.org/officeDocument/2006/relationships/image" Target="../media/image38.emf"/><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notesSlide" Target="../notesSlides/notesSlide4.xml"/><Relationship Id="rId16" Type="http://schemas.openxmlformats.org/officeDocument/2006/relationships/image" Target="../media/image33.emf"/><Relationship Id="rId20" Type="http://schemas.openxmlformats.org/officeDocument/2006/relationships/image" Target="../media/image37.emf"/><Relationship Id="rId1" Type="http://schemas.openxmlformats.org/officeDocument/2006/relationships/slideLayout" Target="../slideLayouts/slideLayout6.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5" Type="http://schemas.openxmlformats.org/officeDocument/2006/relationships/image" Target="../media/image32.emf"/><Relationship Id="rId10" Type="http://schemas.openxmlformats.org/officeDocument/2006/relationships/image" Target="../media/image27.emf"/><Relationship Id="rId19" Type="http://schemas.openxmlformats.org/officeDocument/2006/relationships/image" Target="../media/image36.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749825-5A44-4E57-B6A6-C82F8EE5680C}"/>
              </a:ext>
            </a:extLst>
          </p:cNvPr>
          <p:cNvSpPr>
            <a:spLocks noGrp="1"/>
          </p:cNvSpPr>
          <p:nvPr>
            <p:ph type="ftr" sz="quarter" idx="11"/>
          </p:nvPr>
        </p:nvSpPr>
        <p:spPr/>
        <p:txBody>
          <a:bodyPr/>
          <a:lstStyle/>
          <a:p>
            <a:endParaRPr lang="en-US" dirty="0">
              <a:ea typeface="MS PGothic" panose="020B0600070205080204" pitchFamily="34" charset="-128"/>
            </a:endParaRPr>
          </a:p>
        </p:txBody>
      </p:sp>
      <p:sp>
        <p:nvSpPr>
          <p:cNvPr id="3" name="Slide Number Placeholder 2">
            <a:extLst>
              <a:ext uri="{FF2B5EF4-FFF2-40B4-BE49-F238E27FC236}">
                <a16:creationId xmlns:a16="http://schemas.microsoft.com/office/drawing/2014/main" id="{3A7AD85D-44AE-42BB-B5AC-7A4C001A9062}"/>
              </a:ext>
            </a:extLst>
          </p:cNvPr>
          <p:cNvSpPr>
            <a:spLocks noGrp="1"/>
          </p:cNvSpPr>
          <p:nvPr>
            <p:ph type="sldNum" sz="quarter" idx="12"/>
          </p:nvPr>
        </p:nvSpPr>
        <p:spPr/>
        <p:txBody>
          <a:bodyPr/>
          <a:lstStyle/>
          <a:p>
            <a:fld id="{89006F1E-66CD-4A4B-9370-B4A3080F0E6C}" type="slidenum">
              <a:rPr lang="en-US" smtClean="0"/>
              <a:pPr/>
              <a:t>1</a:t>
            </a:fld>
            <a:endParaRPr lang="en-US" dirty="0"/>
          </a:p>
        </p:txBody>
      </p:sp>
      <p:sp>
        <p:nvSpPr>
          <p:cNvPr id="2" name="Title 1">
            <a:extLst>
              <a:ext uri="{FF2B5EF4-FFF2-40B4-BE49-F238E27FC236}">
                <a16:creationId xmlns:a16="http://schemas.microsoft.com/office/drawing/2014/main" id="{034DAB15-B470-46A0-9E84-07D91041A7A3}"/>
              </a:ext>
            </a:extLst>
          </p:cNvPr>
          <p:cNvSpPr>
            <a:spLocks noGrp="1"/>
          </p:cNvSpPr>
          <p:nvPr>
            <p:ph type="title"/>
          </p:nvPr>
        </p:nvSpPr>
        <p:spPr/>
        <p:txBody>
          <a:bodyPr/>
          <a:lstStyle/>
          <a:p>
            <a:r>
              <a:rPr lang="en-US" dirty="0"/>
              <a:t>Nitrosamine impurities analysis using Thermo </a:t>
            </a:r>
            <a:r>
              <a:rPr lang="en-US"/>
              <a:t>Scientific™ Orbitrap Exploris™ </a:t>
            </a:r>
            <a:r>
              <a:rPr lang="en-US" dirty="0"/>
              <a:t>120 MS</a:t>
            </a:r>
          </a:p>
        </p:txBody>
      </p:sp>
      <p:sp>
        <p:nvSpPr>
          <p:cNvPr id="8" name="Text Placeholder 7">
            <a:extLst>
              <a:ext uri="{FF2B5EF4-FFF2-40B4-BE49-F238E27FC236}">
                <a16:creationId xmlns:a16="http://schemas.microsoft.com/office/drawing/2014/main" id="{05A1F50D-50F3-4B79-BB48-2B54466819B3}"/>
              </a:ext>
            </a:extLst>
          </p:cNvPr>
          <p:cNvSpPr>
            <a:spLocks noGrp="1"/>
          </p:cNvSpPr>
          <p:nvPr>
            <p:ph type="body" sz="quarter" idx="10"/>
          </p:nvPr>
        </p:nvSpPr>
        <p:spPr/>
        <p:txBody>
          <a:bodyPr/>
          <a:lstStyle/>
          <a:p>
            <a:r>
              <a:rPr lang="en-US" dirty="0"/>
              <a:t>Hao Yang, Ph.D.</a:t>
            </a:r>
          </a:p>
        </p:txBody>
      </p:sp>
      <p:sp>
        <p:nvSpPr>
          <p:cNvPr id="10" name="Text Placeholder 9">
            <a:extLst>
              <a:ext uri="{FF2B5EF4-FFF2-40B4-BE49-F238E27FC236}">
                <a16:creationId xmlns:a16="http://schemas.microsoft.com/office/drawing/2014/main" id="{E3AC9FEF-EA91-43DF-9EB6-64D6E1D8A9C4}"/>
              </a:ext>
            </a:extLst>
          </p:cNvPr>
          <p:cNvSpPr>
            <a:spLocks noGrp="1"/>
          </p:cNvSpPr>
          <p:nvPr>
            <p:ph type="body" sz="quarter" idx="14"/>
          </p:nvPr>
        </p:nvSpPr>
        <p:spPr/>
        <p:txBody>
          <a:bodyPr/>
          <a:lstStyle/>
          <a:p>
            <a:r>
              <a:rPr lang="en-US" dirty="0"/>
              <a:t>Sr. Application Scientist</a:t>
            </a:r>
          </a:p>
          <a:p>
            <a:r>
              <a:rPr lang="en-US" dirty="0"/>
              <a:t>Biopharma and Pharma Vertical Marketing</a:t>
            </a:r>
          </a:p>
        </p:txBody>
      </p:sp>
    </p:spTree>
    <p:extLst>
      <p:ext uri="{BB962C8B-B14F-4D97-AF65-F5344CB8AC3E}">
        <p14:creationId xmlns:p14="http://schemas.microsoft.com/office/powerpoint/2010/main" val="56788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B2EC-0736-421A-BDBE-88C4B312D1C3}"/>
              </a:ext>
            </a:extLst>
          </p:cNvPr>
          <p:cNvSpPr>
            <a:spLocks noGrp="1"/>
          </p:cNvSpPr>
          <p:nvPr>
            <p:ph type="title"/>
          </p:nvPr>
        </p:nvSpPr>
        <p:spPr/>
        <p:txBody>
          <a:bodyPr/>
          <a:lstStyle/>
          <a:p>
            <a:r>
              <a:rPr lang="en-US" dirty="0"/>
              <a:t>Application: Nitrosamine impurities analysis</a:t>
            </a:r>
          </a:p>
        </p:txBody>
      </p:sp>
      <p:sp>
        <p:nvSpPr>
          <p:cNvPr id="3" name="Text Placeholder 2">
            <a:extLst>
              <a:ext uri="{FF2B5EF4-FFF2-40B4-BE49-F238E27FC236}">
                <a16:creationId xmlns:a16="http://schemas.microsoft.com/office/drawing/2014/main" id="{E5DE1D0F-C505-41CE-A907-522586066564}"/>
              </a:ext>
            </a:extLst>
          </p:cNvPr>
          <p:cNvSpPr>
            <a:spLocks noGrp="1"/>
          </p:cNvSpPr>
          <p:nvPr>
            <p:ph type="body" sz="quarter" idx="11"/>
          </p:nvPr>
        </p:nvSpPr>
        <p:spPr/>
        <p:txBody>
          <a:bodyPr/>
          <a:lstStyle/>
          <a:p>
            <a:r>
              <a:rPr lang="en-US" dirty="0"/>
              <a:t>Instrument control, data processing, and reporting all in single package</a:t>
            </a:r>
          </a:p>
        </p:txBody>
      </p:sp>
      <p:sp>
        <p:nvSpPr>
          <p:cNvPr id="4" name="Text Placeholder 3">
            <a:extLst>
              <a:ext uri="{FF2B5EF4-FFF2-40B4-BE49-F238E27FC236}">
                <a16:creationId xmlns:a16="http://schemas.microsoft.com/office/drawing/2014/main" id="{DD86FB61-1B50-4085-98BD-1C65A7DA606C}"/>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DD565145-376B-4F4A-B78F-D63855C754E5}"/>
              </a:ext>
            </a:extLst>
          </p:cNvPr>
          <p:cNvSpPr>
            <a:spLocks noGrp="1"/>
          </p:cNvSpPr>
          <p:nvPr>
            <p:ph type="sldNum" sz="quarter" idx="10"/>
          </p:nvPr>
        </p:nvSpPr>
        <p:spPr/>
        <p:txBody>
          <a:bodyPr/>
          <a:lstStyle/>
          <a:p>
            <a:fld id="{89006F1E-66CD-4A4B-9370-B4A3080F0E6C}" type="slidenum">
              <a:rPr lang="en-US" smtClean="0"/>
              <a:pPr/>
              <a:t>10</a:t>
            </a:fld>
            <a:endParaRPr lang="en-US" dirty="0"/>
          </a:p>
        </p:txBody>
      </p:sp>
      <p:sp>
        <p:nvSpPr>
          <p:cNvPr id="6" name="Footer Placeholder 5">
            <a:extLst>
              <a:ext uri="{FF2B5EF4-FFF2-40B4-BE49-F238E27FC236}">
                <a16:creationId xmlns:a16="http://schemas.microsoft.com/office/drawing/2014/main" id="{40CC440E-5E83-46CB-B4F5-61EF0C71AE39}"/>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11" name="Content Placeholder 13">
            <a:extLst>
              <a:ext uri="{FF2B5EF4-FFF2-40B4-BE49-F238E27FC236}">
                <a16:creationId xmlns:a16="http://schemas.microsoft.com/office/drawing/2014/main" id="{92952EBA-FE88-4661-B5DF-9BA4B28C671E}"/>
              </a:ext>
            </a:extLst>
          </p:cNvPr>
          <p:cNvSpPr txBox="1">
            <a:spLocks/>
          </p:cNvSpPr>
          <p:nvPr/>
        </p:nvSpPr>
        <p:spPr>
          <a:xfrm>
            <a:off x="213360" y="3466327"/>
            <a:ext cx="3657603"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Chromeleon CDS 7.2.10</a:t>
            </a:r>
            <a:endParaRPr lang="en-US" b="1" dirty="0"/>
          </a:p>
          <a:p>
            <a:pPr lvl="1"/>
            <a:r>
              <a:rPr lang="en-US" sz="1600" dirty="0"/>
              <a:t>Single platform for MS and chromatography</a:t>
            </a:r>
          </a:p>
          <a:p>
            <a:pPr lvl="1"/>
            <a:r>
              <a:rPr lang="en-US" sz="1600" dirty="0"/>
              <a:t>Fully integrated with instrument control, data collection, processing and reporting</a:t>
            </a:r>
          </a:p>
          <a:p>
            <a:pPr lvl="1"/>
            <a:r>
              <a:rPr lang="en-US" sz="1600" dirty="0"/>
              <a:t>21 CFR Part 11 compliant ready with full instrument and data audit trail</a:t>
            </a:r>
          </a:p>
          <a:p>
            <a:pPr lvl="1"/>
            <a:endParaRPr lang="en-US" sz="1600" dirty="0"/>
          </a:p>
        </p:txBody>
      </p:sp>
      <p:pic>
        <p:nvPicPr>
          <p:cNvPr id="12" name="Picture 6" descr="https://assets.thermofisher.com/TFS-Assets/CMD/product-images/charlie-chromeleon-pose-orb-2000x2000.jpg-650.jpg">
            <a:extLst>
              <a:ext uri="{FF2B5EF4-FFF2-40B4-BE49-F238E27FC236}">
                <a16:creationId xmlns:a16="http://schemas.microsoft.com/office/drawing/2014/main" id="{34E3CD59-8424-44DD-9025-F88BA30BF94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30249" y="1420684"/>
            <a:ext cx="1623836" cy="19409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1D455BA-99FF-4B5A-AF85-754F76E4C4EA}"/>
              </a:ext>
            </a:extLst>
          </p:cNvPr>
          <p:cNvPicPr>
            <a:picLocks noChangeAspect="1"/>
          </p:cNvPicPr>
          <p:nvPr/>
        </p:nvPicPr>
        <p:blipFill rotWithShape="1">
          <a:blip r:embed="rId3"/>
          <a:srcRect b="4564"/>
          <a:stretch/>
        </p:blipFill>
        <p:spPr>
          <a:xfrm>
            <a:off x="4420248" y="3304933"/>
            <a:ext cx="5486400" cy="294523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D4FA9912-E2C6-4FB3-B743-C2C102309BBD}"/>
              </a:ext>
            </a:extLst>
          </p:cNvPr>
          <p:cNvPicPr>
            <a:picLocks noChangeAspect="1"/>
          </p:cNvPicPr>
          <p:nvPr/>
        </p:nvPicPr>
        <p:blipFill rotWithShape="1">
          <a:blip r:embed="rId4"/>
          <a:srcRect l="25833" t="5061" b="17690"/>
          <a:stretch/>
        </p:blipFill>
        <p:spPr>
          <a:xfrm>
            <a:off x="4415673" y="1334710"/>
            <a:ext cx="5486400" cy="312601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Picture 7">
            <a:extLst>
              <a:ext uri="{FF2B5EF4-FFF2-40B4-BE49-F238E27FC236}">
                <a16:creationId xmlns:a16="http://schemas.microsoft.com/office/drawing/2014/main" id="{1EE04E8E-1659-487A-BC8E-924E363D8D0B}"/>
              </a:ext>
            </a:extLst>
          </p:cNvPr>
          <p:cNvPicPr>
            <a:picLocks noChangeAspect="1"/>
          </p:cNvPicPr>
          <p:nvPr/>
        </p:nvPicPr>
        <p:blipFill>
          <a:blip r:embed="rId5"/>
          <a:stretch>
            <a:fillRect/>
          </a:stretch>
        </p:blipFill>
        <p:spPr>
          <a:xfrm>
            <a:off x="7397997" y="1274064"/>
            <a:ext cx="4489201" cy="497610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819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5682-2951-4A5E-85AF-C842EF6DD01E}"/>
              </a:ext>
            </a:extLst>
          </p:cNvPr>
          <p:cNvSpPr>
            <a:spLocks noGrp="1"/>
          </p:cNvSpPr>
          <p:nvPr>
            <p:ph type="title"/>
          </p:nvPr>
        </p:nvSpPr>
        <p:spPr/>
        <p:txBody>
          <a:bodyPr/>
          <a:lstStyle/>
          <a:p>
            <a:r>
              <a:rPr lang="en-US" dirty="0"/>
              <a:t>A complete Thermo Fisher Scientific solution</a:t>
            </a:r>
          </a:p>
        </p:txBody>
      </p:sp>
      <p:sp>
        <p:nvSpPr>
          <p:cNvPr id="13" name="Text Placeholder 12">
            <a:extLst>
              <a:ext uri="{FF2B5EF4-FFF2-40B4-BE49-F238E27FC236}">
                <a16:creationId xmlns:a16="http://schemas.microsoft.com/office/drawing/2014/main" id="{2303D9BB-93BB-4717-9E89-099CE5A5CDF0}"/>
              </a:ext>
            </a:extLst>
          </p:cNvPr>
          <p:cNvSpPr>
            <a:spLocks noGrp="1"/>
          </p:cNvSpPr>
          <p:nvPr>
            <p:ph type="body" sz="quarter" idx="11"/>
          </p:nvPr>
        </p:nvSpPr>
        <p:spPr>
          <a:xfrm>
            <a:off x="295651" y="1274064"/>
            <a:ext cx="11045449" cy="381001"/>
          </a:xfrm>
        </p:spPr>
        <p:txBody>
          <a:bodyPr/>
          <a:lstStyle/>
          <a:p>
            <a:pPr marL="342900" indent="-342900">
              <a:buFont typeface="Arial" panose="020B0604020202020204" pitchFamily="34" charset="0"/>
              <a:buChar char="•"/>
            </a:pPr>
            <a:r>
              <a:rPr lang="en-US" dirty="0"/>
              <a:t>A robust and reproducible LC-HRMS method for detection and quantitation of 9 NAs in Ranitidine tablet</a:t>
            </a:r>
          </a:p>
          <a:p>
            <a:pPr marL="342900" indent="-342900">
              <a:buFont typeface="Arial" panose="020B0604020202020204" pitchFamily="34" charset="0"/>
              <a:buChar char="•"/>
            </a:pPr>
            <a:r>
              <a:rPr lang="en-US" dirty="0"/>
              <a:t>High resolution, minimum of 60K, is required to separate DMF isotope interferent peaks to avoid potential isobaric interferences</a:t>
            </a:r>
          </a:p>
          <a:p>
            <a:pPr marL="342900" indent="-342900">
              <a:buFont typeface="Arial" panose="020B0604020202020204" pitchFamily="34" charset="0"/>
              <a:buChar char="•"/>
            </a:pPr>
            <a:r>
              <a:rPr lang="en-US" dirty="0"/>
              <a:t>Adequate mass accuracy and tolerance setting is essential for reliable and accurate quantitation of NDMA in presence of co-eluting DMF in tablet extract</a:t>
            </a:r>
          </a:p>
          <a:p>
            <a:pPr marL="342900" indent="-342900">
              <a:buFont typeface="Arial" panose="020B0604020202020204" pitchFamily="34" charset="0"/>
              <a:buChar char="•"/>
            </a:pPr>
            <a:r>
              <a:rPr lang="en-US" dirty="0"/>
              <a:t>Achieved superior sensitivity with APCI, LLOQ ≤ 0.017 ppm for all NAs tested (FDA proposed limit is 0.03 ppm)</a:t>
            </a:r>
          </a:p>
          <a:p>
            <a:pPr marL="342900" indent="-342900">
              <a:buFont typeface="Arial" panose="020B0604020202020204" pitchFamily="34" charset="0"/>
              <a:buChar char="•"/>
            </a:pPr>
            <a:r>
              <a:rPr lang="en-US" dirty="0"/>
              <a:t>Demonstrated the use of Chromeleon 7.2.10 compliant ready CDS software for instrument control, data acquisition, processing, and reporting</a:t>
            </a:r>
          </a:p>
        </p:txBody>
      </p:sp>
      <p:sp>
        <p:nvSpPr>
          <p:cNvPr id="14" name="Text Placeholder 13">
            <a:extLst>
              <a:ext uri="{FF2B5EF4-FFF2-40B4-BE49-F238E27FC236}">
                <a16:creationId xmlns:a16="http://schemas.microsoft.com/office/drawing/2014/main" id="{BB4130B4-9479-41C3-ACE8-11BFC235C561}"/>
              </a:ext>
            </a:extLst>
          </p:cNvPr>
          <p:cNvSpPr>
            <a:spLocks noGrp="1"/>
          </p:cNvSpPr>
          <p:nvPr>
            <p:ph type="body" sz="quarter" idx="12"/>
          </p:nvPr>
        </p:nvSpPr>
        <p:spPr/>
        <p:txBody>
          <a:bodyPr/>
          <a:lstStyle/>
          <a:p>
            <a:endParaRPr lang="en-US" dirty="0"/>
          </a:p>
        </p:txBody>
      </p:sp>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11</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Tree>
    <p:extLst>
      <p:ext uri="{BB962C8B-B14F-4D97-AF65-F5344CB8AC3E}">
        <p14:creationId xmlns:p14="http://schemas.microsoft.com/office/powerpoint/2010/main" val="42670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C44-B986-467A-8D1C-D9DE9CD9099D}"/>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13F1C240-CCE6-43FC-A8FF-E8F10F9AEC0D}"/>
              </a:ext>
            </a:extLst>
          </p:cNvPr>
          <p:cNvSpPr>
            <a:spLocks noGrp="1"/>
          </p:cNvSpPr>
          <p:nvPr>
            <p:ph type="body" sz="quarter" idx="11"/>
          </p:nvPr>
        </p:nvSpPr>
        <p:spPr/>
        <p:txBody>
          <a:bodyPr/>
          <a:lstStyle/>
          <a:p>
            <a:endParaRPr lang="en-US" dirty="0"/>
          </a:p>
          <a:p>
            <a:endParaRPr lang="en-US" dirty="0"/>
          </a:p>
          <a:p>
            <a:endParaRPr lang="en-US" dirty="0"/>
          </a:p>
          <a:p>
            <a:pPr marL="342900" indent="-342900">
              <a:buFont typeface="Arial" panose="020B0604020202020204" pitchFamily="34" charset="0"/>
              <a:buChar char="•"/>
            </a:pPr>
            <a:r>
              <a:rPr lang="en-US" dirty="0"/>
              <a:t>Recovery and reproducibility of NAs from extraction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LLOQ of NAs using HESI mode for both neat and excipient standards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LLOQ comparison between HESI vs APCI mode for target NAs</a:t>
            </a:r>
          </a:p>
          <a:p>
            <a:endParaRPr lang="en-US" dirty="0"/>
          </a:p>
        </p:txBody>
      </p:sp>
      <p:sp>
        <p:nvSpPr>
          <p:cNvPr id="4" name="Text Placeholder 3">
            <a:extLst>
              <a:ext uri="{FF2B5EF4-FFF2-40B4-BE49-F238E27FC236}">
                <a16:creationId xmlns:a16="http://schemas.microsoft.com/office/drawing/2014/main" id="{3D2FC0A5-07DB-4173-904B-E63B0AC3243C}"/>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59A2372F-569D-49E6-BE89-38F1F227C682}"/>
              </a:ext>
            </a:extLst>
          </p:cNvPr>
          <p:cNvSpPr>
            <a:spLocks noGrp="1"/>
          </p:cNvSpPr>
          <p:nvPr>
            <p:ph type="sldNum" sz="quarter" idx="10"/>
          </p:nvPr>
        </p:nvSpPr>
        <p:spPr/>
        <p:txBody>
          <a:bodyPr/>
          <a:lstStyle/>
          <a:p>
            <a:fld id="{89006F1E-66CD-4A4B-9370-B4A3080F0E6C}" type="slidenum">
              <a:rPr lang="en-US" smtClean="0"/>
              <a:pPr/>
              <a:t>12</a:t>
            </a:fld>
            <a:endParaRPr lang="en-US" dirty="0"/>
          </a:p>
        </p:txBody>
      </p:sp>
      <p:sp>
        <p:nvSpPr>
          <p:cNvPr id="6" name="Footer Placeholder 5">
            <a:extLst>
              <a:ext uri="{FF2B5EF4-FFF2-40B4-BE49-F238E27FC236}">
                <a16:creationId xmlns:a16="http://schemas.microsoft.com/office/drawing/2014/main" id="{FB47C8EE-E26B-466B-930A-96B684D85F57}"/>
              </a:ext>
            </a:extLst>
          </p:cNvPr>
          <p:cNvSpPr>
            <a:spLocks noGrp="1"/>
          </p:cNvSpPr>
          <p:nvPr>
            <p:ph type="ftr" sz="quarter" idx="13"/>
          </p:nvPr>
        </p:nvSpPr>
        <p:spPr/>
        <p:txBody>
          <a:bodyPr/>
          <a:lstStyle/>
          <a:p>
            <a:endParaRPr lang="en-US" dirty="0">
              <a:ea typeface="MS PGothic" panose="020B0600070205080204" pitchFamily="34" charset="-128"/>
            </a:endParaRPr>
          </a:p>
        </p:txBody>
      </p:sp>
    </p:spTree>
    <p:extLst>
      <p:ext uri="{BB962C8B-B14F-4D97-AF65-F5344CB8AC3E}">
        <p14:creationId xmlns:p14="http://schemas.microsoft.com/office/powerpoint/2010/main" val="423738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C44-B986-467A-8D1C-D9DE9CD9099D}"/>
              </a:ext>
            </a:extLst>
          </p:cNvPr>
          <p:cNvSpPr>
            <a:spLocks noGrp="1"/>
          </p:cNvSpPr>
          <p:nvPr>
            <p:ph type="title"/>
          </p:nvPr>
        </p:nvSpPr>
        <p:spPr/>
        <p:txBody>
          <a:bodyPr/>
          <a:lstStyle/>
          <a:p>
            <a:r>
              <a:rPr lang="en-US" dirty="0"/>
              <a:t>Application: Nitrosamine impurities analysis</a:t>
            </a:r>
          </a:p>
        </p:txBody>
      </p:sp>
      <p:sp>
        <p:nvSpPr>
          <p:cNvPr id="3" name="Text Placeholder 2">
            <a:extLst>
              <a:ext uri="{FF2B5EF4-FFF2-40B4-BE49-F238E27FC236}">
                <a16:creationId xmlns:a16="http://schemas.microsoft.com/office/drawing/2014/main" id="{13F1C240-CCE6-43FC-A8FF-E8F10F9AEC0D}"/>
              </a:ext>
            </a:extLst>
          </p:cNvPr>
          <p:cNvSpPr>
            <a:spLocks noGrp="1"/>
          </p:cNvSpPr>
          <p:nvPr>
            <p:ph type="body" sz="quarter" idx="11"/>
          </p:nvPr>
        </p:nvSpPr>
        <p:spPr/>
        <p:txBody>
          <a:bodyPr/>
          <a:lstStyle/>
          <a:p>
            <a:r>
              <a:rPr lang="en-US" dirty="0"/>
              <a:t>NAs recovery and reproducibility from the extraction process</a:t>
            </a:r>
          </a:p>
          <a:p>
            <a:endParaRPr lang="en-US" dirty="0"/>
          </a:p>
        </p:txBody>
      </p:sp>
      <p:sp>
        <p:nvSpPr>
          <p:cNvPr id="4" name="Text Placeholder 3">
            <a:extLst>
              <a:ext uri="{FF2B5EF4-FFF2-40B4-BE49-F238E27FC236}">
                <a16:creationId xmlns:a16="http://schemas.microsoft.com/office/drawing/2014/main" id="{3D2FC0A5-07DB-4173-904B-E63B0AC3243C}"/>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59A2372F-569D-49E6-BE89-38F1F227C682}"/>
              </a:ext>
            </a:extLst>
          </p:cNvPr>
          <p:cNvSpPr>
            <a:spLocks noGrp="1"/>
          </p:cNvSpPr>
          <p:nvPr>
            <p:ph type="sldNum" sz="quarter" idx="10"/>
          </p:nvPr>
        </p:nvSpPr>
        <p:spPr/>
        <p:txBody>
          <a:bodyPr/>
          <a:lstStyle/>
          <a:p>
            <a:fld id="{89006F1E-66CD-4A4B-9370-B4A3080F0E6C}" type="slidenum">
              <a:rPr lang="en-US" smtClean="0"/>
              <a:pPr/>
              <a:t>13</a:t>
            </a:fld>
            <a:endParaRPr lang="en-US" dirty="0"/>
          </a:p>
        </p:txBody>
      </p:sp>
      <p:sp>
        <p:nvSpPr>
          <p:cNvPr id="6" name="Footer Placeholder 5">
            <a:extLst>
              <a:ext uri="{FF2B5EF4-FFF2-40B4-BE49-F238E27FC236}">
                <a16:creationId xmlns:a16="http://schemas.microsoft.com/office/drawing/2014/main" id="{FB47C8EE-E26B-466B-930A-96B684D85F57}"/>
              </a:ext>
            </a:extLst>
          </p:cNvPr>
          <p:cNvSpPr>
            <a:spLocks noGrp="1"/>
          </p:cNvSpPr>
          <p:nvPr>
            <p:ph type="ftr" sz="quarter" idx="13"/>
          </p:nvPr>
        </p:nvSpPr>
        <p:spPr/>
        <p:txBody>
          <a:bodyPr/>
          <a:lstStyle/>
          <a:p>
            <a:endParaRPr lang="en-US" dirty="0">
              <a:ea typeface="MS PGothic" panose="020B0600070205080204" pitchFamily="34" charset="-128"/>
            </a:endParaRPr>
          </a:p>
        </p:txBody>
      </p:sp>
      <p:graphicFrame>
        <p:nvGraphicFramePr>
          <p:cNvPr id="8" name="Diagram 7">
            <a:extLst>
              <a:ext uri="{FF2B5EF4-FFF2-40B4-BE49-F238E27FC236}">
                <a16:creationId xmlns:a16="http://schemas.microsoft.com/office/drawing/2014/main" id="{61DDDD2D-1C1C-4B76-97DC-FEF620A9AAE6}"/>
              </a:ext>
            </a:extLst>
          </p:cNvPr>
          <p:cNvGraphicFramePr/>
          <p:nvPr>
            <p:extLst>
              <p:ext uri="{D42A27DB-BD31-4B8C-83A1-F6EECF244321}">
                <p14:modId xmlns:p14="http://schemas.microsoft.com/office/powerpoint/2010/main" val="408173250"/>
              </p:ext>
            </p:extLst>
          </p:nvPr>
        </p:nvGraphicFramePr>
        <p:xfrm>
          <a:off x="1166110" y="502921"/>
          <a:ext cx="9859774" cy="292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a:extLst>
              <a:ext uri="{FF2B5EF4-FFF2-40B4-BE49-F238E27FC236}">
                <a16:creationId xmlns:a16="http://schemas.microsoft.com/office/drawing/2014/main" id="{A15ECD0F-B005-47BE-BE3A-60D2AAD392A3}"/>
              </a:ext>
            </a:extLst>
          </p:cNvPr>
          <p:cNvGraphicFramePr>
            <a:graphicFrameLocks noGrp="1"/>
          </p:cNvGraphicFramePr>
          <p:nvPr>
            <p:extLst>
              <p:ext uri="{D42A27DB-BD31-4B8C-83A1-F6EECF244321}">
                <p14:modId xmlns:p14="http://schemas.microsoft.com/office/powerpoint/2010/main" val="1171598176"/>
              </p:ext>
            </p:extLst>
          </p:nvPr>
        </p:nvGraphicFramePr>
        <p:xfrm>
          <a:off x="2666997" y="2890087"/>
          <a:ext cx="6858000" cy="2926080"/>
        </p:xfrm>
        <a:graphic>
          <a:graphicData uri="http://schemas.openxmlformats.org/drawingml/2006/table">
            <a:tbl>
              <a:tblPr firstRow="1" firstCol="1" bandRow="1">
                <a:tableStyleId>{85BE263C-DBD7-4A20-BB59-AAB30ACAA65A}</a:tableStyleId>
              </a:tblPr>
              <a:tblGrid>
                <a:gridCol w="1371600">
                  <a:extLst>
                    <a:ext uri="{9D8B030D-6E8A-4147-A177-3AD203B41FA5}">
                      <a16:colId xmlns:a16="http://schemas.microsoft.com/office/drawing/2014/main" val="2341769617"/>
                    </a:ext>
                  </a:extLst>
                </a:gridCol>
                <a:gridCol w="1371600">
                  <a:extLst>
                    <a:ext uri="{9D8B030D-6E8A-4147-A177-3AD203B41FA5}">
                      <a16:colId xmlns:a16="http://schemas.microsoft.com/office/drawing/2014/main" val="3200611039"/>
                    </a:ext>
                  </a:extLst>
                </a:gridCol>
                <a:gridCol w="1371600">
                  <a:extLst>
                    <a:ext uri="{9D8B030D-6E8A-4147-A177-3AD203B41FA5}">
                      <a16:colId xmlns:a16="http://schemas.microsoft.com/office/drawing/2014/main" val="952688498"/>
                    </a:ext>
                  </a:extLst>
                </a:gridCol>
                <a:gridCol w="1371600">
                  <a:extLst>
                    <a:ext uri="{9D8B030D-6E8A-4147-A177-3AD203B41FA5}">
                      <a16:colId xmlns:a16="http://schemas.microsoft.com/office/drawing/2014/main" val="1427480595"/>
                    </a:ext>
                  </a:extLst>
                </a:gridCol>
                <a:gridCol w="1371600">
                  <a:extLst>
                    <a:ext uri="{9D8B030D-6E8A-4147-A177-3AD203B41FA5}">
                      <a16:colId xmlns:a16="http://schemas.microsoft.com/office/drawing/2014/main" val="4185313604"/>
                    </a:ext>
                  </a:extLst>
                </a:gridCol>
              </a:tblGrid>
              <a:tr h="0">
                <a:tc rowSpan="2">
                  <a:txBody>
                    <a:bodyPr/>
                    <a:lstStyle/>
                    <a:p>
                      <a:pPr marL="0" marR="0" algn="ctr">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600" dirty="0">
                          <a:effectLst/>
                        </a:rPr>
                        <a:t>2ng/ml</a:t>
                      </a: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tcPr>
                </a:tc>
                <a:tc hMerge="1">
                  <a:txBody>
                    <a:bodyPr/>
                    <a:lstStyle/>
                    <a:p>
                      <a:endParaRPr lang="en-US"/>
                    </a:p>
                  </a:txBody>
                  <a:tcPr/>
                </a:tc>
                <a:tc gridSpan="2">
                  <a:txBody>
                    <a:bodyPr/>
                    <a:lstStyle/>
                    <a:p>
                      <a:pPr marL="0" marR="0" algn="ctr">
                        <a:spcBef>
                          <a:spcPts val="0"/>
                        </a:spcBef>
                        <a:spcAft>
                          <a:spcPts val="0"/>
                        </a:spcAft>
                      </a:pPr>
                      <a:r>
                        <a:rPr lang="en-US" sz="1600" dirty="0">
                          <a:effectLst/>
                        </a:rPr>
                        <a:t>5ng/ml</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99312993"/>
                  </a:ext>
                </a:extLst>
              </a:tr>
              <a:tr h="0">
                <a:tc vMerge="1">
                  <a:txBody>
                    <a:bodyPr/>
                    <a:lstStyle/>
                    <a:p>
                      <a:endParaRPr lang="en-US"/>
                    </a:p>
                  </a:txBody>
                  <a:tcPr/>
                </a:tc>
                <a:tc>
                  <a:txBody>
                    <a:bodyPr/>
                    <a:lstStyle/>
                    <a:p>
                      <a:pPr marL="0" marR="0" algn="ctr">
                        <a:spcBef>
                          <a:spcPts val="0"/>
                        </a:spcBef>
                        <a:spcAft>
                          <a:spcPts val="0"/>
                        </a:spcAft>
                      </a:pPr>
                      <a:r>
                        <a:rPr lang="en-US" sz="1600" dirty="0">
                          <a:effectLst/>
                        </a:rPr>
                        <a:t>% Recovery</a:t>
                      </a:r>
                      <a:endParaRPr lang="en-US" sz="1600" dirty="0">
                        <a:effectLst/>
                        <a:latin typeface="Times New Roman" panose="02020603050405020304" pitchFamily="18" charset="0"/>
                        <a:ea typeface="Times New Roman" panose="02020603050405020304" pitchFamily="18" charset="0"/>
                      </a:endParaRPr>
                    </a:p>
                  </a:txBody>
                  <a:tcPr marL="68580" marR="68580" marT="0" marB="0">
                    <a:lnL w="25400" cmpd="sng">
                      <a:noFill/>
                    </a:lnL>
                  </a:tcPr>
                </a:tc>
                <a:tc>
                  <a:txBody>
                    <a:bodyPr/>
                    <a:lstStyle/>
                    <a:p>
                      <a:pPr marL="0" marR="0" algn="ctr">
                        <a:spcBef>
                          <a:spcPts val="0"/>
                        </a:spcBef>
                        <a:spcAft>
                          <a:spcPts val="0"/>
                        </a:spcAft>
                      </a:pPr>
                      <a:r>
                        <a:rPr lang="en-US" sz="1600" dirty="0">
                          <a:effectLst/>
                        </a:rPr>
                        <a:t>% RSD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Recovery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 RSD</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91822505"/>
                  </a:ext>
                </a:extLst>
              </a:tr>
              <a:tr h="0">
                <a:tc>
                  <a:txBody>
                    <a:bodyPr/>
                    <a:lstStyle/>
                    <a:p>
                      <a:pPr marL="0" marR="0">
                        <a:spcBef>
                          <a:spcPts val="0"/>
                        </a:spcBef>
                        <a:spcAft>
                          <a:spcPts val="0"/>
                        </a:spcAft>
                      </a:pPr>
                      <a:r>
                        <a:rPr lang="en-US" sz="1600" dirty="0">
                          <a:effectLst/>
                        </a:rPr>
                        <a:t>NDMA</a:t>
                      </a:r>
                      <a:endParaRPr lang="en-US" sz="1600" dirty="0">
                        <a:effectLst/>
                        <a:latin typeface="Times New Roman" panose="02020603050405020304" pitchFamily="18" charset="0"/>
                        <a:ea typeface="Times New Roman" panose="02020603050405020304" pitchFamily="18" charset="0"/>
                      </a:endParaRPr>
                    </a:p>
                  </a:txBody>
                  <a:tcPr marL="68580" marR="68580" marT="0" marB="0">
                    <a:lnT w="25400" cmpd="sng">
                      <a:noFill/>
                    </a:lnT>
                  </a:tcPr>
                </a:tc>
                <a:tc>
                  <a:txBody>
                    <a:bodyPr/>
                    <a:lstStyle/>
                    <a:p>
                      <a:pPr marL="0" marR="0" algn="ctr">
                        <a:spcBef>
                          <a:spcPts val="0"/>
                        </a:spcBef>
                        <a:spcAft>
                          <a:spcPts val="0"/>
                        </a:spcAft>
                      </a:pPr>
                      <a:r>
                        <a:rPr lang="en-US" sz="1600" dirty="0">
                          <a:effectLst/>
                        </a:rPr>
                        <a:t>99</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7.2</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130092"/>
                  </a:ext>
                </a:extLst>
              </a:tr>
              <a:tr h="0">
                <a:tc>
                  <a:txBody>
                    <a:bodyPr/>
                    <a:lstStyle/>
                    <a:p>
                      <a:pPr marL="0" marR="0">
                        <a:spcBef>
                          <a:spcPts val="0"/>
                        </a:spcBef>
                        <a:spcAft>
                          <a:spcPts val="0"/>
                        </a:spcAft>
                      </a:pPr>
                      <a:r>
                        <a:rPr lang="en-US" sz="1600" dirty="0">
                          <a:effectLst/>
                        </a:rPr>
                        <a:t>NMEA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7615059"/>
                  </a:ext>
                </a:extLst>
              </a:tr>
              <a:tr h="0">
                <a:tc>
                  <a:txBody>
                    <a:bodyPr/>
                    <a:lstStyle/>
                    <a:p>
                      <a:pPr marL="0" marR="0">
                        <a:spcBef>
                          <a:spcPts val="0"/>
                        </a:spcBef>
                        <a:spcAft>
                          <a:spcPts val="0"/>
                        </a:spcAft>
                      </a:pPr>
                      <a:r>
                        <a:rPr lang="en-US" sz="1600" dirty="0">
                          <a:effectLst/>
                        </a:rPr>
                        <a:t>NPYR</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99</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5.3</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25095884"/>
                  </a:ext>
                </a:extLst>
              </a:tr>
              <a:tr h="0">
                <a:tc>
                  <a:txBody>
                    <a:bodyPr/>
                    <a:lstStyle/>
                    <a:p>
                      <a:pPr marL="0" marR="0">
                        <a:spcBef>
                          <a:spcPts val="0"/>
                        </a:spcBef>
                        <a:spcAft>
                          <a:spcPts val="0"/>
                        </a:spcAft>
                      </a:pPr>
                      <a:r>
                        <a:rPr lang="en-US" sz="1600" dirty="0">
                          <a:effectLst/>
                        </a:rPr>
                        <a:t>NMBA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13.3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8.8</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0731708"/>
                  </a:ext>
                </a:extLst>
              </a:tr>
              <a:tr h="0">
                <a:tc>
                  <a:txBody>
                    <a:bodyPr/>
                    <a:lstStyle/>
                    <a:p>
                      <a:pPr marL="0" marR="0">
                        <a:spcBef>
                          <a:spcPts val="0"/>
                        </a:spcBef>
                        <a:spcAft>
                          <a:spcPts val="0"/>
                        </a:spcAft>
                      </a:pPr>
                      <a:r>
                        <a:rPr lang="en-US" sz="1600" dirty="0">
                          <a:effectLst/>
                        </a:rPr>
                        <a:t>NDEA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3.4</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07522811"/>
                  </a:ext>
                </a:extLst>
              </a:tr>
              <a:tr h="0">
                <a:tc>
                  <a:txBody>
                    <a:bodyPr/>
                    <a:lstStyle/>
                    <a:p>
                      <a:pPr marL="0" marR="0">
                        <a:spcBef>
                          <a:spcPts val="0"/>
                        </a:spcBef>
                        <a:spcAft>
                          <a:spcPts val="0"/>
                        </a:spcAft>
                      </a:pPr>
                      <a:r>
                        <a:rPr lang="en-US" sz="1600" dirty="0">
                          <a:effectLst/>
                        </a:rPr>
                        <a:t>NPIP</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97</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3.8</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54397856"/>
                  </a:ext>
                </a:extLst>
              </a:tr>
              <a:tr h="0">
                <a:tc>
                  <a:txBody>
                    <a:bodyPr/>
                    <a:lstStyle/>
                    <a:p>
                      <a:pPr marL="0" marR="0">
                        <a:spcBef>
                          <a:spcPts val="0"/>
                        </a:spcBef>
                        <a:spcAft>
                          <a:spcPts val="0"/>
                        </a:spcAft>
                      </a:pPr>
                      <a:r>
                        <a:rPr lang="en-US" sz="1600" dirty="0">
                          <a:effectLst/>
                        </a:rPr>
                        <a:t>NEIPA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116</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98</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7.0</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6706957"/>
                  </a:ext>
                </a:extLst>
              </a:tr>
              <a:tr h="0">
                <a:tc>
                  <a:txBody>
                    <a:bodyPr/>
                    <a:lstStyle/>
                    <a:p>
                      <a:pPr marL="0" marR="0">
                        <a:spcBef>
                          <a:spcPts val="0"/>
                        </a:spcBef>
                        <a:spcAft>
                          <a:spcPts val="0"/>
                        </a:spcAft>
                      </a:pPr>
                      <a:r>
                        <a:rPr lang="en-US" sz="1600" dirty="0">
                          <a:effectLst/>
                        </a:rPr>
                        <a:t>NDIPA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2.9</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01977158"/>
                  </a:ext>
                </a:extLst>
              </a:tr>
              <a:tr h="0">
                <a:tc>
                  <a:txBody>
                    <a:bodyPr/>
                    <a:lstStyle/>
                    <a:p>
                      <a:pPr marL="0" marR="0">
                        <a:spcBef>
                          <a:spcPts val="0"/>
                        </a:spcBef>
                        <a:spcAft>
                          <a:spcPts val="0"/>
                        </a:spcAft>
                      </a:pPr>
                      <a:r>
                        <a:rPr lang="en-US" sz="1600" dirty="0">
                          <a:effectLst/>
                        </a:rPr>
                        <a:t>NDPA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50086539"/>
                  </a:ext>
                </a:extLst>
              </a:tr>
              <a:tr h="0">
                <a:tc>
                  <a:txBody>
                    <a:bodyPr/>
                    <a:lstStyle/>
                    <a:p>
                      <a:pPr marL="0" marR="0">
                        <a:spcBef>
                          <a:spcPts val="0"/>
                        </a:spcBef>
                        <a:spcAft>
                          <a:spcPts val="0"/>
                        </a:spcAft>
                      </a:pPr>
                      <a:r>
                        <a:rPr lang="en-US" sz="1600" dirty="0">
                          <a:effectLst/>
                        </a:rPr>
                        <a:t>NDBA</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2.8</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4.9</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96256694"/>
                  </a:ext>
                </a:extLst>
              </a:tr>
            </a:tbl>
          </a:graphicData>
        </a:graphic>
      </p:graphicFrame>
    </p:spTree>
    <p:extLst>
      <p:ext uri="{BB962C8B-B14F-4D97-AF65-F5344CB8AC3E}">
        <p14:creationId xmlns:p14="http://schemas.microsoft.com/office/powerpoint/2010/main" val="9898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14</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EASY-IC ion source</a:t>
            </a:r>
          </a:p>
          <a:p>
            <a:pPr lvl="1"/>
            <a:r>
              <a:rPr lang="en-US" sz="1600" dirty="0"/>
              <a:t>LLOQ ≤ 0.068 ppm for target NAs in HESI mode for both neat and excipient standards </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3"/>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ADDEEE90-2D8F-4040-9C4E-2AB87B052228}"/>
              </a:ext>
            </a:extLst>
          </p:cNvPr>
          <p:cNvSpPr>
            <a:spLocks noGrp="1"/>
          </p:cNvSpPr>
          <p:nvPr>
            <p:ph type="body" sz="quarter" idx="11"/>
          </p:nvPr>
        </p:nvSpPr>
        <p:spPr/>
        <p:txBody>
          <a:bodyPr/>
          <a:lstStyle/>
          <a:p>
            <a:r>
              <a:rPr lang="en-US" dirty="0"/>
              <a:t>High sensitivity, LLOQ ≤ 0.068 ppm for target NAs for both neat and excipient standards, HESI mode</a:t>
            </a:r>
          </a:p>
        </p:txBody>
      </p:sp>
      <p:graphicFrame>
        <p:nvGraphicFramePr>
          <p:cNvPr id="10" name="Table 12">
            <a:extLst>
              <a:ext uri="{FF2B5EF4-FFF2-40B4-BE49-F238E27FC236}">
                <a16:creationId xmlns:a16="http://schemas.microsoft.com/office/drawing/2014/main" id="{C6123A4D-EB8E-4093-9504-3D95A5736B00}"/>
              </a:ext>
            </a:extLst>
          </p:cNvPr>
          <p:cNvGraphicFramePr>
            <a:graphicFrameLocks noGrp="1"/>
          </p:cNvGraphicFramePr>
          <p:nvPr>
            <p:extLst>
              <p:ext uri="{D42A27DB-BD31-4B8C-83A1-F6EECF244321}">
                <p14:modId xmlns:p14="http://schemas.microsoft.com/office/powerpoint/2010/main" val="2282185376"/>
              </p:ext>
            </p:extLst>
          </p:nvPr>
        </p:nvGraphicFramePr>
        <p:xfrm>
          <a:off x="4426102" y="1296659"/>
          <a:ext cx="6858000" cy="5177808"/>
        </p:xfrm>
        <a:graphic>
          <a:graphicData uri="http://schemas.openxmlformats.org/drawingml/2006/table">
            <a:tbl>
              <a:tblPr firstRow="1" bandRow="1">
                <a:tableStyleId>{85BE263C-DBD7-4A20-BB59-AAB30ACAA65A}</a:tableStyleId>
              </a:tblPr>
              <a:tblGrid>
                <a:gridCol w="914400">
                  <a:extLst>
                    <a:ext uri="{9D8B030D-6E8A-4147-A177-3AD203B41FA5}">
                      <a16:colId xmlns:a16="http://schemas.microsoft.com/office/drawing/2014/main" val="2827469785"/>
                    </a:ext>
                  </a:extLst>
                </a:gridCol>
                <a:gridCol w="1188720">
                  <a:extLst>
                    <a:ext uri="{9D8B030D-6E8A-4147-A177-3AD203B41FA5}">
                      <a16:colId xmlns:a16="http://schemas.microsoft.com/office/drawing/2014/main" val="3789635586"/>
                    </a:ext>
                  </a:extLst>
                </a:gridCol>
                <a:gridCol w="1188720">
                  <a:extLst>
                    <a:ext uri="{9D8B030D-6E8A-4147-A177-3AD203B41FA5}">
                      <a16:colId xmlns:a16="http://schemas.microsoft.com/office/drawing/2014/main" val="2228290397"/>
                    </a:ext>
                  </a:extLst>
                </a:gridCol>
                <a:gridCol w="1188720">
                  <a:extLst>
                    <a:ext uri="{9D8B030D-6E8A-4147-A177-3AD203B41FA5}">
                      <a16:colId xmlns:a16="http://schemas.microsoft.com/office/drawing/2014/main" val="479516094"/>
                    </a:ext>
                  </a:extLst>
                </a:gridCol>
                <a:gridCol w="1188720">
                  <a:extLst>
                    <a:ext uri="{9D8B030D-6E8A-4147-A177-3AD203B41FA5}">
                      <a16:colId xmlns:a16="http://schemas.microsoft.com/office/drawing/2014/main" val="2554316975"/>
                    </a:ext>
                  </a:extLst>
                </a:gridCol>
                <a:gridCol w="1188720">
                  <a:extLst>
                    <a:ext uri="{9D8B030D-6E8A-4147-A177-3AD203B41FA5}">
                      <a16:colId xmlns:a16="http://schemas.microsoft.com/office/drawing/2014/main" val="1136415895"/>
                    </a:ext>
                  </a:extLst>
                </a:gridCol>
              </a:tblGrid>
              <a:tr h="342900">
                <a:tc>
                  <a:txBody>
                    <a:bodyPr/>
                    <a:lstStyle/>
                    <a:p>
                      <a:endParaRPr lang="en-US" sz="1200" dirty="0"/>
                    </a:p>
                  </a:txBody>
                  <a:tcPr marL="85725" marR="85725" marT="42863" marB="42863"/>
                </a:tc>
                <a:tc>
                  <a:txBody>
                    <a:bodyPr/>
                    <a:lstStyle/>
                    <a:p>
                      <a:pPr algn="ctr"/>
                      <a:r>
                        <a:rPr lang="en-US" sz="1200" dirty="0"/>
                        <a:t>Matrix</a:t>
                      </a:r>
                    </a:p>
                  </a:txBody>
                  <a:tcPr marL="85725" marR="85725" marT="42863" marB="42863" anchor="ctr"/>
                </a:tc>
                <a:tc>
                  <a:txBody>
                    <a:bodyPr/>
                    <a:lstStyle/>
                    <a:p>
                      <a:pPr algn="ctr"/>
                      <a:r>
                        <a:rPr lang="en-US" sz="1200" dirty="0"/>
                        <a:t>LOD (ng/ml)</a:t>
                      </a:r>
                    </a:p>
                  </a:txBody>
                  <a:tcPr marL="85725" marR="85725" marT="42863" marB="42863" anchor="ctr"/>
                </a:tc>
                <a:tc>
                  <a:txBody>
                    <a:bodyPr/>
                    <a:lstStyle/>
                    <a:p>
                      <a:pPr algn="ctr"/>
                      <a:r>
                        <a:rPr lang="en-US" sz="1200" dirty="0"/>
                        <a:t>LLOQ (ng/ml)</a:t>
                      </a:r>
                    </a:p>
                  </a:txBody>
                  <a:tcPr marL="85725" marR="85725" marT="42863" marB="42863" anchor="ctr"/>
                </a:tc>
                <a:tc>
                  <a:txBody>
                    <a:bodyPr/>
                    <a:lstStyle/>
                    <a:p>
                      <a:pPr algn="ctr"/>
                      <a:r>
                        <a:rPr lang="en-US" sz="1200" baseline="0" dirty="0"/>
                        <a:t>PPM*</a:t>
                      </a:r>
                    </a:p>
                  </a:txBody>
                  <a:tcPr marL="85725" marR="85725" marT="42863" marB="42863" anchor="ctr"/>
                </a:tc>
                <a:tc>
                  <a:txBody>
                    <a:bodyPr/>
                    <a:lstStyle/>
                    <a:p>
                      <a:pPr algn="ctr"/>
                      <a:r>
                        <a:rPr lang="en-US" sz="1200" baseline="0" dirty="0"/>
                        <a:t>Linearity</a:t>
                      </a:r>
                    </a:p>
                  </a:txBody>
                  <a:tcPr marL="85725" marR="85725" marT="42863" marB="42863" anchor="ctr"/>
                </a:tc>
                <a:extLst>
                  <a:ext uri="{0D108BD9-81ED-4DB2-BD59-A6C34878D82A}">
                    <a16:rowId xmlns:a16="http://schemas.microsoft.com/office/drawing/2014/main" val="3842484367"/>
                  </a:ext>
                </a:extLst>
              </a:tr>
              <a:tr h="257175">
                <a:tc rowSpan="2">
                  <a:txBody>
                    <a:bodyPr/>
                    <a:lstStyle/>
                    <a:p>
                      <a:pPr algn="ctr"/>
                      <a:r>
                        <a:rPr lang="en-US" sz="1200" dirty="0"/>
                        <a:t>NDMA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b="0" dirty="0">
                          <a:solidFill>
                            <a:schemeClr val="tx1"/>
                          </a:solidFill>
                        </a:rPr>
                        <a:t>0.2</a:t>
                      </a:r>
                    </a:p>
                  </a:txBody>
                  <a:tcPr marL="85725" marR="85725" marT="42863" marB="42863" anchor="ctr"/>
                </a:tc>
                <a:tc>
                  <a:txBody>
                    <a:bodyPr/>
                    <a:lstStyle/>
                    <a:p>
                      <a:pPr algn="ctr"/>
                      <a:r>
                        <a:rPr lang="en-US" sz="1200" b="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137977353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2206260599"/>
                  </a:ext>
                </a:extLst>
              </a:tr>
              <a:tr h="257175">
                <a:tc rowSpan="2">
                  <a:txBody>
                    <a:bodyPr/>
                    <a:lstStyle/>
                    <a:p>
                      <a:pPr algn="ctr"/>
                      <a:r>
                        <a:rPr lang="en-US" sz="1200" dirty="0"/>
                        <a:t>NMEA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412932633"/>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1474754042"/>
                  </a:ext>
                </a:extLst>
              </a:tr>
              <a:tr h="257175">
                <a:tc rowSpan="2">
                  <a:txBody>
                    <a:bodyPr/>
                    <a:lstStyle/>
                    <a:p>
                      <a:pPr algn="ctr"/>
                      <a:r>
                        <a:rPr lang="en-US" sz="1200" dirty="0"/>
                        <a:t>NPYR</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0.0034</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 – 50</a:t>
                      </a:r>
                    </a:p>
                  </a:txBody>
                  <a:tcPr marL="85725" marR="85725" marT="42863" marB="42863" anchor="ctr"/>
                </a:tc>
                <a:extLst>
                  <a:ext uri="{0D108BD9-81ED-4DB2-BD59-A6C34878D82A}">
                    <a16:rowId xmlns:a16="http://schemas.microsoft.com/office/drawing/2014/main" val="1918099458"/>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0.2</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0.0068</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0.2 – 50</a:t>
                      </a:r>
                    </a:p>
                  </a:txBody>
                  <a:tcPr marL="85725" marR="85725" marT="42863" marB="42863" anchor="ctr"/>
                </a:tc>
                <a:extLst>
                  <a:ext uri="{0D108BD9-81ED-4DB2-BD59-A6C34878D82A}">
                    <a16:rowId xmlns:a16="http://schemas.microsoft.com/office/drawing/2014/main" val="1313941103"/>
                  </a:ext>
                </a:extLst>
              </a:tr>
              <a:tr h="257175">
                <a:tc rowSpan="2">
                  <a:txBody>
                    <a:bodyPr/>
                    <a:lstStyle/>
                    <a:p>
                      <a:pPr algn="ctr"/>
                      <a:r>
                        <a:rPr lang="en-US" sz="1200" dirty="0"/>
                        <a:t>NDEA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 </a:t>
                      </a:r>
                    </a:p>
                  </a:txBody>
                  <a:tcPr marL="85725" marR="85725" marT="42863" marB="42863" anchor="ctr"/>
                </a:tc>
                <a:extLst>
                  <a:ext uri="{0D108BD9-81ED-4DB2-BD59-A6C34878D82A}">
                    <a16:rowId xmlns:a16="http://schemas.microsoft.com/office/drawing/2014/main" val="2712537391"/>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1858441500"/>
                  </a:ext>
                </a:extLst>
              </a:tr>
              <a:tr h="257175">
                <a:tc rowSpan="2">
                  <a:txBody>
                    <a:bodyPr/>
                    <a:lstStyle/>
                    <a:p>
                      <a:pPr algn="ctr"/>
                      <a:r>
                        <a:rPr lang="en-US" sz="1200" dirty="0"/>
                        <a:t>NPIP</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0" dirty="0">
                          <a:solidFill>
                            <a:schemeClr val="tx1"/>
                          </a:solidFill>
                        </a:rPr>
                        <a:t>0.2 – 50</a:t>
                      </a:r>
                    </a:p>
                  </a:txBody>
                  <a:tcPr marL="85725" marR="85725" marT="42863" marB="42863" anchor="ctr"/>
                </a:tc>
                <a:extLst>
                  <a:ext uri="{0D108BD9-81ED-4DB2-BD59-A6C34878D82A}">
                    <a16:rowId xmlns:a16="http://schemas.microsoft.com/office/drawing/2014/main" val="378268456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0" dirty="0">
                          <a:solidFill>
                            <a:schemeClr val="tx1"/>
                          </a:solidFill>
                        </a:rPr>
                        <a:t>0.2 – 50</a:t>
                      </a:r>
                    </a:p>
                  </a:txBody>
                  <a:tcPr marL="85725" marR="85725" marT="42863" marB="42863" anchor="ctr"/>
                </a:tc>
                <a:extLst>
                  <a:ext uri="{0D108BD9-81ED-4DB2-BD59-A6C34878D82A}">
                    <a16:rowId xmlns:a16="http://schemas.microsoft.com/office/drawing/2014/main" val="1069752136"/>
                  </a:ext>
                </a:extLst>
              </a:tr>
              <a:tr h="257175">
                <a:tc rowSpan="2">
                  <a:txBody>
                    <a:bodyPr/>
                    <a:lstStyle/>
                    <a:p>
                      <a:pPr algn="ctr"/>
                      <a:r>
                        <a:rPr lang="en-US" sz="1200" dirty="0"/>
                        <a:t>NEIPA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1</a:t>
                      </a:r>
                    </a:p>
                  </a:txBody>
                  <a:tcPr marL="85725" marR="85725" marT="42863" marB="42863" anchor="ctr"/>
                </a:tc>
                <a:tc>
                  <a:txBody>
                    <a:bodyPr/>
                    <a:lstStyle/>
                    <a:p>
                      <a:pPr algn="ctr"/>
                      <a:r>
                        <a:rPr lang="en-US" sz="1200" dirty="0">
                          <a:solidFill>
                            <a:schemeClr val="tx1"/>
                          </a:solidFill>
                        </a:rPr>
                        <a:t>2</a:t>
                      </a:r>
                    </a:p>
                  </a:txBody>
                  <a:tcPr marL="85725" marR="85725" marT="42863" marB="42863" anchor="ctr"/>
                </a:tc>
                <a:tc>
                  <a:txBody>
                    <a:bodyPr/>
                    <a:lstStyle/>
                    <a:p>
                      <a:pPr algn="ctr"/>
                      <a:r>
                        <a:rPr lang="en-US" sz="1200" b="0" dirty="0">
                          <a:solidFill>
                            <a:schemeClr val="tx1"/>
                          </a:solidFill>
                        </a:rPr>
                        <a:t>0.068</a:t>
                      </a:r>
                    </a:p>
                  </a:txBody>
                  <a:tcPr marL="85725" marR="85725" marT="42863" marB="42863" anchor="ctr"/>
                </a:tc>
                <a:tc>
                  <a:txBody>
                    <a:bodyPr/>
                    <a:lstStyle/>
                    <a:p>
                      <a:pPr algn="ctr"/>
                      <a:r>
                        <a:rPr lang="en-US" sz="1200" b="0" dirty="0">
                          <a:solidFill>
                            <a:schemeClr val="tx1"/>
                          </a:solidFill>
                        </a:rPr>
                        <a:t>2 – 50</a:t>
                      </a:r>
                    </a:p>
                  </a:txBody>
                  <a:tcPr marL="85725" marR="85725" marT="42863" marB="42863" anchor="ctr"/>
                </a:tc>
                <a:extLst>
                  <a:ext uri="{0D108BD9-81ED-4DB2-BD59-A6C34878D82A}">
                    <a16:rowId xmlns:a16="http://schemas.microsoft.com/office/drawing/2014/main" val="1346026702"/>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2</a:t>
                      </a:r>
                    </a:p>
                  </a:txBody>
                  <a:tcPr marL="85725" marR="85725" marT="42863" marB="42863" anchor="ctr"/>
                </a:tc>
                <a:tc>
                  <a:txBody>
                    <a:bodyPr/>
                    <a:lstStyle/>
                    <a:p>
                      <a:pPr algn="ctr"/>
                      <a:r>
                        <a:rPr lang="en-US" sz="1200" dirty="0">
                          <a:solidFill>
                            <a:schemeClr val="tx1"/>
                          </a:solidFill>
                        </a:rPr>
                        <a:t>2</a:t>
                      </a:r>
                    </a:p>
                  </a:txBody>
                  <a:tcPr marL="85725" marR="85725" marT="42863" marB="42863" anchor="ctr"/>
                </a:tc>
                <a:tc>
                  <a:txBody>
                    <a:bodyPr/>
                    <a:lstStyle/>
                    <a:p>
                      <a:pPr algn="ctr"/>
                      <a:r>
                        <a:rPr lang="en-US" sz="1200" b="0" dirty="0">
                          <a:solidFill>
                            <a:schemeClr val="tx1"/>
                          </a:solidFill>
                        </a:rPr>
                        <a:t>0.068</a:t>
                      </a:r>
                    </a:p>
                  </a:txBody>
                  <a:tcPr marL="85725" marR="85725" marT="42863" marB="42863" anchor="ctr"/>
                </a:tc>
                <a:tc>
                  <a:txBody>
                    <a:bodyPr/>
                    <a:lstStyle/>
                    <a:p>
                      <a:pPr algn="ctr"/>
                      <a:r>
                        <a:rPr lang="en-US" sz="1200" b="0" dirty="0">
                          <a:solidFill>
                            <a:schemeClr val="tx1"/>
                          </a:solidFill>
                        </a:rPr>
                        <a:t>2 – 50</a:t>
                      </a:r>
                    </a:p>
                  </a:txBody>
                  <a:tcPr marL="85725" marR="85725" marT="42863" marB="42863" anchor="ctr"/>
                </a:tc>
                <a:extLst>
                  <a:ext uri="{0D108BD9-81ED-4DB2-BD59-A6C34878D82A}">
                    <a16:rowId xmlns:a16="http://schemas.microsoft.com/office/drawing/2014/main" val="3237783502"/>
                  </a:ext>
                </a:extLst>
              </a:tr>
              <a:tr h="257175">
                <a:tc rowSpan="2">
                  <a:txBody>
                    <a:bodyPr/>
                    <a:lstStyle/>
                    <a:p>
                      <a:pPr algn="ctr"/>
                      <a:r>
                        <a:rPr lang="en-US" sz="1200" dirty="0"/>
                        <a:t>NDIPA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190045227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3577192882"/>
                  </a:ext>
                </a:extLst>
              </a:tr>
              <a:tr h="257175">
                <a:tc rowSpan="2">
                  <a:txBody>
                    <a:bodyPr/>
                    <a:lstStyle/>
                    <a:p>
                      <a:pPr algn="ctr"/>
                      <a:r>
                        <a:rPr lang="en-US" sz="1200" dirty="0"/>
                        <a:t>NDPA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0" dirty="0">
                          <a:solidFill>
                            <a:schemeClr val="tx1"/>
                          </a:solidFill>
                        </a:rPr>
                        <a:t>0.2 – 50</a:t>
                      </a:r>
                    </a:p>
                  </a:txBody>
                  <a:tcPr marL="85725" marR="85725" marT="42863" marB="42863" anchor="ctr"/>
                </a:tc>
                <a:extLst>
                  <a:ext uri="{0D108BD9-81ED-4DB2-BD59-A6C34878D82A}">
                    <a16:rowId xmlns:a16="http://schemas.microsoft.com/office/drawing/2014/main" val="64273296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0" dirty="0">
                          <a:solidFill>
                            <a:schemeClr val="tx1"/>
                          </a:solidFill>
                        </a:rPr>
                        <a:t>0.2 – 50</a:t>
                      </a:r>
                    </a:p>
                  </a:txBody>
                  <a:tcPr marL="85725" marR="85725" marT="42863" marB="42863" anchor="ctr"/>
                </a:tc>
                <a:extLst>
                  <a:ext uri="{0D108BD9-81ED-4DB2-BD59-A6C34878D82A}">
                    <a16:rowId xmlns:a16="http://schemas.microsoft.com/office/drawing/2014/main" val="2037773073"/>
                  </a:ext>
                </a:extLst>
              </a:tr>
              <a:tr h="257175">
                <a:tc rowSpan="2">
                  <a:txBody>
                    <a:bodyPr/>
                    <a:lstStyle/>
                    <a:p>
                      <a:pPr algn="ctr"/>
                      <a:r>
                        <a:rPr lang="en-US" sz="1200" dirty="0"/>
                        <a:t>NDBA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4158614405"/>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0" dirty="0">
                          <a:solidFill>
                            <a:schemeClr val="tx1"/>
                          </a:solidFill>
                        </a:rPr>
                        <a:t>0.5 – 50</a:t>
                      </a:r>
                    </a:p>
                  </a:txBody>
                  <a:tcPr marL="85725" marR="85725" marT="42863" marB="42863" anchor="ctr"/>
                </a:tc>
                <a:extLst>
                  <a:ext uri="{0D108BD9-81ED-4DB2-BD59-A6C34878D82A}">
                    <a16:rowId xmlns:a16="http://schemas.microsoft.com/office/drawing/2014/main" val="1827057688"/>
                  </a:ext>
                </a:extLst>
              </a:tr>
            </a:tbl>
          </a:graphicData>
        </a:graphic>
      </p:graphicFrame>
      <p:sp>
        <p:nvSpPr>
          <p:cNvPr id="11" name="Text Placeholder 3">
            <a:extLst>
              <a:ext uri="{FF2B5EF4-FFF2-40B4-BE49-F238E27FC236}">
                <a16:creationId xmlns:a16="http://schemas.microsoft.com/office/drawing/2014/main" id="{BC5528D4-7296-4625-A0F0-3E2CC370C245}"/>
              </a:ext>
            </a:extLst>
          </p:cNvPr>
          <p:cNvSpPr txBox="1">
            <a:spLocks/>
          </p:cNvSpPr>
          <p:nvPr/>
        </p:nvSpPr>
        <p:spPr>
          <a:xfrm>
            <a:off x="4426102" y="6411349"/>
            <a:ext cx="5296632" cy="304800"/>
          </a:xfrm>
          <a:prstGeom prst="rect">
            <a:avLst/>
          </a:prstGeom>
        </p:spPr>
        <p:txBody>
          <a:bodyPr vert="horz" lIns="0" tIns="0" rIns="0" bIns="0" rtlCol="0" anchor="b">
            <a:normAutofit/>
          </a:bodyPr>
          <a:lstStyle>
            <a:lvl1pPr marL="0" indent="0" algn="l" defTabSz="914400" rtl="0" eaLnBrk="1" latinLnBrk="0" hangingPunct="1">
              <a:lnSpc>
                <a:spcPct val="120000"/>
              </a:lnSpc>
              <a:spcBef>
                <a:spcPts val="100"/>
              </a:spcBef>
              <a:buClr>
                <a:schemeClr val="tx2"/>
              </a:buClr>
              <a:buSzPct val="100000"/>
              <a:buFont typeface="Arial" panose="020B0604020202020204" pitchFamily="34" charset="0"/>
              <a:buNone/>
              <a:tabLst/>
              <a:defRPr sz="1000" b="0" kern="1200">
                <a:solidFill>
                  <a:schemeClr val="accent5"/>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 PPM is calculated based on 30mg/ml of drug substance and product extract</a:t>
            </a:r>
          </a:p>
        </p:txBody>
      </p:sp>
      <p:sp>
        <p:nvSpPr>
          <p:cNvPr id="2" name="TextBox 1">
            <a:extLst>
              <a:ext uri="{FF2B5EF4-FFF2-40B4-BE49-F238E27FC236}">
                <a16:creationId xmlns:a16="http://schemas.microsoft.com/office/drawing/2014/main" id="{379EF7CA-8B8C-449E-B0A2-96F9AC8B4CEA}"/>
              </a:ext>
            </a:extLst>
          </p:cNvPr>
          <p:cNvSpPr txBox="1"/>
          <p:nvPr/>
        </p:nvSpPr>
        <p:spPr>
          <a:xfrm>
            <a:off x="378730" y="5729591"/>
            <a:ext cx="3657599" cy="564205"/>
          </a:xfrm>
          <a:prstGeom prst="rect">
            <a:avLst/>
          </a:prstGeom>
          <a:noFill/>
        </p:spPr>
        <p:txBody>
          <a:bodyPr wrap="square" lIns="0" tIns="0" rIns="0" bIns="0" rtlCol="0">
            <a:normAutofit/>
          </a:bodyPr>
          <a:lstStyle/>
          <a:p>
            <a:pPr algn="ctr" defTabSz="914400">
              <a:lnSpc>
                <a:spcPct val="120000"/>
              </a:lnSpc>
              <a:spcBef>
                <a:spcPts val="200"/>
              </a:spcBef>
              <a:buClr>
                <a:schemeClr val="tx2"/>
              </a:buClr>
              <a:buSzPct val="100000"/>
            </a:pPr>
            <a:r>
              <a:rPr lang="en-US" sz="1600" dirty="0">
                <a:highlight>
                  <a:srgbClr val="FFFF00"/>
                </a:highlight>
              </a:rPr>
              <a:t>We can achieve less than 0.017 ppm for all NAs except NEIPA in HESI mode</a:t>
            </a:r>
          </a:p>
        </p:txBody>
      </p:sp>
    </p:spTree>
    <p:extLst>
      <p:ext uri="{BB962C8B-B14F-4D97-AF65-F5344CB8AC3E}">
        <p14:creationId xmlns:p14="http://schemas.microsoft.com/office/powerpoint/2010/main" val="28839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15</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EASY-IC ion source</a:t>
            </a:r>
          </a:p>
          <a:p>
            <a:pPr lvl="1"/>
            <a:r>
              <a:rPr lang="en-US" sz="1600" dirty="0"/>
              <a:t>Superior sensitivity can be achieved using both HESI and APCI mode</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3"/>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ADDEEE90-2D8F-4040-9C4E-2AB87B052228}"/>
              </a:ext>
            </a:extLst>
          </p:cNvPr>
          <p:cNvSpPr>
            <a:spLocks noGrp="1"/>
          </p:cNvSpPr>
          <p:nvPr>
            <p:ph type="body" sz="quarter" idx="11"/>
          </p:nvPr>
        </p:nvSpPr>
        <p:spPr/>
        <p:txBody>
          <a:bodyPr/>
          <a:lstStyle/>
          <a:p>
            <a:r>
              <a:rPr lang="en-US" dirty="0"/>
              <a:t>LLOQ comparison between HESI and APCI for all NAs (Neat only)</a:t>
            </a:r>
          </a:p>
        </p:txBody>
      </p:sp>
      <p:graphicFrame>
        <p:nvGraphicFramePr>
          <p:cNvPr id="10" name="Table 12">
            <a:extLst>
              <a:ext uri="{FF2B5EF4-FFF2-40B4-BE49-F238E27FC236}">
                <a16:creationId xmlns:a16="http://schemas.microsoft.com/office/drawing/2014/main" id="{C6123A4D-EB8E-4093-9504-3D95A5736B00}"/>
              </a:ext>
            </a:extLst>
          </p:cNvPr>
          <p:cNvGraphicFramePr>
            <a:graphicFrameLocks noGrp="1"/>
          </p:cNvGraphicFramePr>
          <p:nvPr>
            <p:extLst>
              <p:ext uri="{D42A27DB-BD31-4B8C-83A1-F6EECF244321}">
                <p14:modId xmlns:p14="http://schemas.microsoft.com/office/powerpoint/2010/main" val="3874198464"/>
              </p:ext>
            </p:extLst>
          </p:nvPr>
        </p:nvGraphicFramePr>
        <p:xfrm>
          <a:off x="4426102" y="1296659"/>
          <a:ext cx="6858000" cy="5177808"/>
        </p:xfrm>
        <a:graphic>
          <a:graphicData uri="http://schemas.openxmlformats.org/drawingml/2006/table">
            <a:tbl>
              <a:tblPr firstRow="1" bandRow="1">
                <a:tableStyleId>{85BE263C-DBD7-4A20-BB59-AAB30ACAA65A}</a:tableStyleId>
              </a:tblPr>
              <a:tblGrid>
                <a:gridCol w="914400">
                  <a:extLst>
                    <a:ext uri="{9D8B030D-6E8A-4147-A177-3AD203B41FA5}">
                      <a16:colId xmlns:a16="http://schemas.microsoft.com/office/drawing/2014/main" val="2827469785"/>
                    </a:ext>
                  </a:extLst>
                </a:gridCol>
                <a:gridCol w="1188720">
                  <a:extLst>
                    <a:ext uri="{9D8B030D-6E8A-4147-A177-3AD203B41FA5}">
                      <a16:colId xmlns:a16="http://schemas.microsoft.com/office/drawing/2014/main" val="3789635586"/>
                    </a:ext>
                  </a:extLst>
                </a:gridCol>
                <a:gridCol w="1188720">
                  <a:extLst>
                    <a:ext uri="{9D8B030D-6E8A-4147-A177-3AD203B41FA5}">
                      <a16:colId xmlns:a16="http://schemas.microsoft.com/office/drawing/2014/main" val="2228290397"/>
                    </a:ext>
                  </a:extLst>
                </a:gridCol>
                <a:gridCol w="1188720">
                  <a:extLst>
                    <a:ext uri="{9D8B030D-6E8A-4147-A177-3AD203B41FA5}">
                      <a16:colId xmlns:a16="http://schemas.microsoft.com/office/drawing/2014/main" val="479516094"/>
                    </a:ext>
                  </a:extLst>
                </a:gridCol>
                <a:gridCol w="1188720">
                  <a:extLst>
                    <a:ext uri="{9D8B030D-6E8A-4147-A177-3AD203B41FA5}">
                      <a16:colId xmlns:a16="http://schemas.microsoft.com/office/drawing/2014/main" val="2554316975"/>
                    </a:ext>
                  </a:extLst>
                </a:gridCol>
                <a:gridCol w="1188720">
                  <a:extLst>
                    <a:ext uri="{9D8B030D-6E8A-4147-A177-3AD203B41FA5}">
                      <a16:colId xmlns:a16="http://schemas.microsoft.com/office/drawing/2014/main" val="17716994"/>
                    </a:ext>
                  </a:extLst>
                </a:gridCol>
              </a:tblGrid>
              <a:tr h="342900">
                <a:tc>
                  <a:txBody>
                    <a:bodyPr/>
                    <a:lstStyle/>
                    <a:p>
                      <a:endParaRPr lang="en-US" sz="1200" dirty="0"/>
                    </a:p>
                  </a:txBody>
                  <a:tcPr marL="85725" marR="85725" marT="42863" marB="42863"/>
                </a:tc>
                <a:tc>
                  <a:txBody>
                    <a:bodyPr/>
                    <a:lstStyle/>
                    <a:p>
                      <a:pPr algn="ctr"/>
                      <a:r>
                        <a:rPr lang="en-US" sz="1200" dirty="0"/>
                        <a:t>Mode</a:t>
                      </a:r>
                    </a:p>
                  </a:txBody>
                  <a:tcPr marL="85725" marR="85725" marT="42863" marB="42863" anchor="ctr"/>
                </a:tc>
                <a:tc>
                  <a:txBody>
                    <a:bodyPr/>
                    <a:lstStyle/>
                    <a:p>
                      <a:pPr algn="ctr"/>
                      <a:r>
                        <a:rPr lang="en-US" sz="1200" dirty="0"/>
                        <a:t>LOD (ng/ml)</a:t>
                      </a:r>
                    </a:p>
                  </a:txBody>
                  <a:tcPr marL="85725" marR="85725" marT="42863" marB="42863" anchor="ctr"/>
                </a:tc>
                <a:tc>
                  <a:txBody>
                    <a:bodyPr/>
                    <a:lstStyle/>
                    <a:p>
                      <a:pPr algn="ctr"/>
                      <a:r>
                        <a:rPr lang="en-US" sz="1200" dirty="0"/>
                        <a:t>LLOQ (ng/ml)</a:t>
                      </a:r>
                    </a:p>
                  </a:txBody>
                  <a:tcPr marL="85725" marR="85725" marT="42863" marB="42863" anchor="ctr"/>
                </a:tc>
                <a:tc>
                  <a:txBody>
                    <a:bodyPr/>
                    <a:lstStyle/>
                    <a:p>
                      <a:pPr algn="ctr"/>
                      <a:r>
                        <a:rPr lang="en-US" sz="1200" baseline="0" dirty="0"/>
                        <a:t>PPM*</a:t>
                      </a:r>
                    </a:p>
                  </a:txBody>
                  <a:tcPr marL="85725" marR="85725" marT="42863" marB="42863" anchor="ctr"/>
                </a:tc>
                <a:tc>
                  <a:txBody>
                    <a:bodyPr/>
                    <a:lstStyle/>
                    <a:p>
                      <a:pPr algn="ctr"/>
                      <a:r>
                        <a:rPr lang="en-US" sz="1200" baseline="0" dirty="0"/>
                        <a:t>Factor</a:t>
                      </a:r>
                    </a:p>
                  </a:txBody>
                  <a:tcPr marL="85725" marR="85725" marT="42863" marB="42863" anchor="ctr"/>
                </a:tc>
                <a:extLst>
                  <a:ext uri="{0D108BD9-81ED-4DB2-BD59-A6C34878D82A}">
                    <a16:rowId xmlns:a16="http://schemas.microsoft.com/office/drawing/2014/main" val="3842484367"/>
                  </a:ext>
                </a:extLst>
              </a:tr>
              <a:tr h="257175">
                <a:tc rowSpan="2">
                  <a:txBody>
                    <a:bodyPr/>
                    <a:lstStyle/>
                    <a:p>
                      <a:pPr algn="ctr"/>
                      <a:r>
                        <a:rPr lang="en-US" sz="1200" dirty="0"/>
                        <a:t>NDMA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b="0" dirty="0">
                          <a:solidFill>
                            <a:schemeClr val="tx1"/>
                          </a:solidFill>
                        </a:rPr>
                        <a:t>0.2</a:t>
                      </a:r>
                    </a:p>
                  </a:txBody>
                  <a:tcPr marL="85725" marR="85725" marT="42863" marB="42863" anchor="ctr"/>
                </a:tc>
                <a:tc>
                  <a:txBody>
                    <a:bodyPr/>
                    <a:lstStyle/>
                    <a:p>
                      <a:pPr algn="ctr"/>
                      <a:r>
                        <a:rPr lang="en-US" sz="1200" b="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1379773534"/>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b="0" dirty="0">
                          <a:solidFill>
                            <a:schemeClr val="tx1"/>
                          </a:solidFill>
                        </a:rPr>
                        <a:t>0.2</a:t>
                      </a:r>
                    </a:p>
                  </a:txBody>
                  <a:tcPr marL="85725" marR="85725" marT="42863" marB="42863" anchor="ctr"/>
                </a:tc>
                <a:tc>
                  <a:txBody>
                    <a:bodyPr/>
                    <a:lstStyle/>
                    <a:p>
                      <a:pPr algn="ctr"/>
                      <a:r>
                        <a:rPr lang="en-US" sz="1200" b="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1" dirty="0">
                          <a:solidFill>
                            <a:schemeClr val="tx1"/>
                          </a:solidFill>
                        </a:rPr>
                        <a:t>2.5x</a:t>
                      </a:r>
                    </a:p>
                  </a:txBody>
                  <a:tcPr marL="85725" marR="85725" marT="42863" marB="42863" anchor="ctr">
                    <a:solidFill>
                      <a:srgbClr val="92D050"/>
                    </a:solidFill>
                  </a:tcPr>
                </a:tc>
                <a:extLst>
                  <a:ext uri="{0D108BD9-81ED-4DB2-BD59-A6C34878D82A}">
                    <a16:rowId xmlns:a16="http://schemas.microsoft.com/office/drawing/2014/main" val="2206260599"/>
                  </a:ext>
                </a:extLst>
              </a:tr>
              <a:tr h="257175">
                <a:tc rowSpan="2">
                  <a:txBody>
                    <a:bodyPr/>
                    <a:lstStyle/>
                    <a:p>
                      <a:pPr algn="ctr"/>
                      <a:r>
                        <a:rPr lang="en-US" sz="1200" dirty="0"/>
                        <a:t>NMEA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412932633"/>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1" dirty="0">
                          <a:solidFill>
                            <a:schemeClr val="tx1"/>
                          </a:solidFill>
                        </a:rPr>
                        <a:t>2.5x</a:t>
                      </a:r>
                    </a:p>
                  </a:txBody>
                  <a:tcPr marL="85725" marR="85725" marT="42863" marB="42863" anchor="ctr">
                    <a:solidFill>
                      <a:srgbClr val="92D050"/>
                    </a:solidFill>
                  </a:tcPr>
                </a:tc>
                <a:extLst>
                  <a:ext uri="{0D108BD9-81ED-4DB2-BD59-A6C34878D82A}">
                    <a16:rowId xmlns:a16="http://schemas.microsoft.com/office/drawing/2014/main" val="1474754042"/>
                  </a:ext>
                </a:extLst>
              </a:tr>
              <a:tr h="257175">
                <a:tc rowSpan="2">
                  <a:txBody>
                    <a:bodyPr/>
                    <a:lstStyle/>
                    <a:p>
                      <a:pPr algn="ctr"/>
                      <a:r>
                        <a:rPr lang="en-US" sz="1200" dirty="0"/>
                        <a:t>NPYR</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0.0034</a:t>
                      </a:r>
                    </a:p>
                  </a:txBody>
                  <a:tcPr marL="85725" marR="85725" marT="42863" marB="42863" anchor="ctr"/>
                </a:tc>
                <a:tc>
                  <a:txBody>
                    <a:bodyPr/>
                    <a:lstStyle/>
                    <a:p>
                      <a:pPr marL="0" algn="ctr" defTabSz="914400" rtl="0" eaLnBrk="1" latinLnBrk="0" hangingPunct="1"/>
                      <a:r>
                        <a:rPr lang="en-US" sz="1200" b="1" kern="1200" dirty="0">
                          <a:solidFill>
                            <a:schemeClr val="tx1"/>
                          </a:solidFill>
                          <a:latin typeface="+mn-lt"/>
                          <a:ea typeface="+mn-ea"/>
                          <a:cs typeface="+mn-cs"/>
                        </a:rPr>
                        <a:t>-</a:t>
                      </a:r>
                    </a:p>
                  </a:txBody>
                  <a:tcPr marL="85725" marR="85725" marT="42863" marB="42863" anchor="ctr"/>
                </a:tc>
                <a:extLst>
                  <a:ext uri="{0D108BD9-81ED-4DB2-BD59-A6C34878D82A}">
                    <a16:rowId xmlns:a16="http://schemas.microsoft.com/office/drawing/2014/main" val="1918099458"/>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0.1</a:t>
                      </a:r>
                    </a:p>
                  </a:txBody>
                  <a:tcPr marL="85725" marR="85725" marT="42863" marB="42863" anchor="ctr"/>
                </a:tc>
                <a:tc>
                  <a:txBody>
                    <a:bodyPr/>
                    <a:lstStyle/>
                    <a:p>
                      <a:pPr marL="0" algn="ctr" defTabSz="914400" rtl="0" eaLnBrk="1" latinLnBrk="0" hangingPunct="1"/>
                      <a:r>
                        <a:rPr lang="en-US" sz="1200" kern="1200" dirty="0">
                          <a:solidFill>
                            <a:schemeClr val="tx1"/>
                          </a:solidFill>
                          <a:latin typeface="+mn-lt"/>
                          <a:ea typeface="+mn-ea"/>
                          <a:cs typeface="+mn-cs"/>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1" dirty="0">
                          <a:solidFill>
                            <a:schemeClr val="tx1"/>
                          </a:solidFill>
                        </a:rPr>
                        <a:t>1/2x</a:t>
                      </a:r>
                    </a:p>
                  </a:txBody>
                  <a:tcPr marL="85725" marR="85725" marT="42863" marB="42863" anchor="ctr"/>
                </a:tc>
                <a:extLst>
                  <a:ext uri="{0D108BD9-81ED-4DB2-BD59-A6C34878D82A}">
                    <a16:rowId xmlns:a16="http://schemas.microsoft.com/office/drawing/2014/main" val="1313941103"/>
                  </a:ext>
                </a:extLst>
              </a:tr>
              <a:tr h="257175">
                <a:tc rowSpan="2">
                  <a:txBody>
                    <a:bodyPr/>
                    <a:lstStyle/>
                    <a:p>
                      <a:pPr algn="ctr"/>
                      <a:r>
                        <a:rPr lang="en-US" sz="1200" dirty="0"/>
                        <a:t>NDEA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2712537391"/>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b="0" dirty="0">
                          <a:solidFill>
                            <a:schemeClr val="tx1"/>
                          </a:solidFill>
                        </a:rPr>
                        <a:t>0.0034</a:t>
                      </a:r>
                    </a:p>
                  </a:txBody>
                  <a:tcPr marL="85725" marR="85725" marT="42863" marB="42863" anchor="ctr"/>
                </a:tc>
                <a:tc>
                  <a:txBody>
                    <a:bodyPr/>
                    <a:lstStyle/>
                    <a:p>
                      <a:pPr algn="ctr"/>
                      <a:r>
                        <a:rPr lang="en-US" sz="1200" b="1" dirty="0">
                          <a:solidFill>
                            <a:schemeClr val="tx1"/>
                          </a:solidFill>
                        </a:rPr>
                        <a:t>5x</a:t>
                      </a:r>
                    </a:p>
                  </a:txBody>
                  <a:tcPr marL="85725" marR="85725" marT="42863" marB="42863" anchor="ctr">
                    <a:solidFill>
                      <a:srgbClr val="92D050"/>
                    </a:solidFill>
                  </a:tcPr>
                </a:tc>
                <a:extLst>
                  <a:ext uri="{0D108BD9-81ED-4DB2-BD59-A6C34878D82A}">
                    <a16:rowId xmlns:a16="http://schemas.microsoft.com/office/drawing/2014/main" val="1858441500"/>
                  </a:ext>
                </a:extLst>
              </a:tr>
              <a:tr h="257175">
                <a:tc rowSpan="2">
                  <a:txBody>
                    <a:bodyPr/>
                    <a:lstStyle/>
                    <a:p>
                      <a:pPr algn="ctr"/>
                      <a:r>
                        <a:rPr lang="en-US" sz="1200" dirty="0"/>
                        <a:t>NPIP</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3782684564"/>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b="0" dirty="0">
                          <a:solidFill>
                            <a:schemeClr val="tx1"/>
                          </a:solidFill>
                        </a:rPr>
                        <a:t>0.0034</a:t>
                      </a:r>
                    </a:p>
                  </a:txBody>
                  <a:tcPr marL="85725" marR="85725" marT="42863" marB="42863" anchor="ctr"/>
                </a:tc>
                <a:tc>
                  <a:txBody>
                    <a:bodyPr/>
                    <a:lstStyle/>
                    <a:p>
                      <a:pPr algn="ctr"/>
                      <a:r>
                        <a:rPr lang="en-US" sz="1200" b="1" dirty="0">
                          <a:solidFill>
                            <a:schemeClr val="tx1"/>
                          </a:solidFill>
                        </a:rPr>
                        <a:t>2x</a:t>
                      </a:r>
                    </a:p>
                  </a:txBody>
                  <a:tcPr marL="85725" marR="85725" marT="42863" marB="42863" anchor="ctr">
                    <a:solidFill>
                      <a:srgbClr val="92D050"/>
                    </a:solidFill>
                  </a:tcPr>
                </a:tc>
                <a:extLst>
                  <a:ext uri="{0D108BD9-81ED-4DB2-BD59-A6C34878D82A}">
                    <a16:rowId xmlns:a16="http://schemas.microsoft.com/office/drawing/2014/main" val="1069752136"/>
                  </a:ext>
                </a:extLst>
              </a:tr>
              <a:tr h="257175">
                <a:tc rowSpan="2">
                  <a:txBody>
                    <a:bodyPr/>
                    <a:lstStyle/>
                    <a:p>
                      <a:pPr algn="ctr"/>
                      <a:r>
                        <a:rPr lang="en-US" sz="1200" dirty="0"/>
                        <a:t>NEIPA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1</a:t>
                      </a:r>
                    </a:p>
                  </a:txBody>
                  <a:tcPr marL="85725" marR="85725" marT="42863" marB="42863" anchor="ctr"/>
                </a:tc>
                <a:tc>
                  <a:txBody>
                    <a:bodyPr/>
                    <a:lstStyle/>
                    <a:p>
                      <a:pPr algn="ctr"/>
                      <a:r>
                        <a:rPr lang="en-US" sz="1200" dirty="0">
                          <a:solidFill>
                            <a:schemeClr val="tx1"/>
                          </a:solidFill>
                        </a:rPr>
                        <a:t>2</a:t>
                      </a:r>
                    </a:p>
                  </a:txBody>
                  <a:tcPr marL="85725" marR="85725" marT="42863" marB="42863" anchor="ctr"/>
                </a:tc>
                <a:tc>
                  <a:txBody>
                    <a:bodyPr/>
                    <a:lstStyle/>
                    <a:p>
                      <a:pPr algn="ctr"/>
                      <a:r>
                        <a:rPr lang="en-US" sz="1200" b="0" dirty="0">
                          <a:solidFill>
                            <a:schemeClr val="tx1"/>
                          </a:solidFill>
                        </a:rPr>
                        <a:t>0.068</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1346026702"/>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4x</a:t>
                      </a:r>
                    </a:p>
                  </a:txBody>
                  <a:tcPr marL="85725" marR="85725" marT="42863" marB="42863" anchor="ctr">
                    <a:solidFill>
                      <a:srgbClr val="92D050"/>
                    </a:solidFill>
                  </a:tcPr>
                </a:tc>
                <a:extLst>
                  <a:ext uri="{0D108BD9-81ED-4DB2-BD59-A6C34878D82A}">
                    <a16:rowId xmlns:a16="http://schemas.microsoft.com/office/drawing/2014/main" val="3237783502"/>
                  </a:ext>
                </a:extLst>
              </a:tr>
              <a:tr h="257175">
                <a:tc rowSpan="2">
                  <a:txBody>
                    <a:bodyPr/>
                    <a:lstStyle/>
                    <a:p>
                      <a:pPr algn="ctr"/>
                      <a:r>
                        <a:rPr lang="en-US" sz="1200" dirty="0"/>
                        <a:t>NDIPA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1900452274"/>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b="0" dirty="0">
                          <a:solidFill>
                            <a:schemeClr val="tx1"/>
                          </a:solidFill>
                        </a:rPr>
                        <a:t>0.0034</a:t>
                      </a:r>
                    </a:p>
                  </a:txBody>
                  <a:tcPr marL="85725" marR="85725" marT="42863" marB="42863" anchor="ctr"/>
                </a:tc>
                <a:tc>
                  <a:txBody>
                    <a:bodyPr/>
                    <a:lstStyle/>
                    <a:p>
                      <a:pPr algn="ctr"/>
                      <a:r>
                        <a:rPr lang="en-US" sz="1200" b="1" dirty="0">
                          <a:solidFill>
                            <a:schemeClr val="tx1"/>
                          </a:solidFill>
                        </a:rPr>
                        <a:t>5x</a:t>
                      </a:r>
                    </a:p>
                  </a:txBody>
                  <a:tcPr marL="85725" marR="85725" marT="42863" marB="42863" anchor="ctr">
                    <a:solidFill>
                      <a:srgbClr val="92D050"/>
                    </a:solidFill>
                  </a:tcPr>
                </a:tc>
                <a:extLst>
                  <a:ext uri="{0D108BD9-81ED-4DB2-BD59-A6C34878D82A}">
                    <a16:rowId xmlns:a16="http://schemas.microsoft.com/office/drawing/2014/main" val="3577192882"/>
                  </a:ext>
                </a:extLst>
              </a:tr>
              <a:tr h="257175">
                <a:tc rowSpan="2">
                  <a:txBody>
                    <a:bodyPr/>
                    <a:lstStyle/>
                    <a:p>
                      <a:pPr algn="ctr"/>
                      <a:r>
                        <a:rPr lang="en-US" sz="1200" dirty="0"/>
                        <a:t>NDPA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dirty="0">
                          <a:solidFill>
                            <a:schemeClr val="tx1"/>
                          </a:solidFill>
                        </a:rPr>
                        <a:t>0.2</a:t>
                      </a:r>
                    </a:p>
                  </a:txBody>
                  <a:tcPr marL="85725" marR="85725" marT="42863" marB="42863" anchor="ctr"/>
                </a:tc>
                <a:tc>
                  <a:txBody>
                    <a:bodyPr/>
                    <a:lstStyle/>
                    <a:p>
                      <a:pPr algn="ctr"/>
                      <a:r>
                        <a:rPr lang="en-US" sz="1200" b="0" dirty="0">
                          <a:solidFill>
                            <a:schemeClr val="tx1"/>
                          </a:solidFill>
                        </a:rPr>
                        <a:t>0.0068</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642732964"/>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b="0" dirty="0">
                          <a:solidFill>
                            <a:schemeClr val="tx1"/>
                          </a:solidFill>
                        </a:rPr>
                        <a:t>0.0034</a:t>
                      </a:r>
                    </a:p>
                  </a:txBody>
                  <a:tcPr marL="85725" marR="85725" marT="42863" marB="42863" anchor="ctr"/>
                </a:tc>
                <a:tc>
                  <a:txBody>
                    <a:bodyPr/>
                    <a:lstStyle/>
                    <a:p>
                      <a:pPr algn="ctr"/>
                      <a:r>
                        <a:rPr lang="en-US" sz="1200" b="1" dirty="0">
                          <a:solidFill>
                            <a:schemeClr val="tx1"/>
                          </a:solidFill>
                        </a:rPr>
                        <a:t>2x</a:t>
                      </a:r>
                    </a:p>
                  </a:txBody>
                  <a:tcPr marL="85725" marR="85725" marT="42863" marB="42863" anchor="ctr">
                    <a:solidFill>
                      <a:srgbClr val="92D050"/>
                    </a:solidFill>
                  </a:tcPr>
                </a:tc>
                <a:extLst>
                  <a:ext uri="{0D108BD9-81ED-4DB2-BD59-A6C34878D82A}">
                    <a16:rowId xmlns:a16="http://schemas.microsoft.com/office/drawing/2014/main" val="2037773073"/>
                  </a:ext>
                </a:extLst>
              </a:tr>
              <a:tr h="257175">
                <a:tc rowSpan="2">
                  <a:txBody>
                    <a:bodyPr/>
                    <a:lstStyle/>
                    <a:p>
                      <a:pPr algn="ctr"/>
                      <a:r>
                        <a:rPr lang="en-US" sz="1200" dirty="0"/>
                        <a:t>NDBA</a:t>
                      </a:r>
                    </a:p>
                  </a:txBody>
                  <a:tcPr marL="85725" marR="85725" marT="42863" marB="42863" anchor="ctr"/>
                </a:tc>
                <a:tc>
                  <a:txBody>
                    <a:bodyPr/>
                    <a:lstStyle/>
                    <a:p>
                      <a:pPr algn="ctr"/>
                      <a:r>
                        <a:rPr lang="en-US" sz="1200" b="0" dirty="0">
                          <a:solidFill>
                            <a:schemeClr val="tx1"/>
                          </a:solidFill>
                        </a:rPr>
                        <a:t>HESI</a:t>
                      </a: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a:t>
                      </a:r>
                    </a:p>
                  </a:txBody>
                  <a:tcPr marL="85725" marR="85725" marT="42863" marB="42863" anchor="ctr"/>
                </a:tc>
                <a:extLst>
                  <a:ext uri="{0D108BD9-81ED-4DB2-BD59-A6C34878D82A}">
                    <a16:rowId xmlns:a16="http://schemas.microsoft.com/office/drawing/2014/main" val="4158614405"/>
                  </a:ext>
                </a:extLst>
              </a:tr>
              <a:tr h="257175">
                <a:tc vMerge="1">
                  <a:txBody>
                    <a:bodyPr/>
                    <a:lstStyle/>
                    <a:p>
                      <a:endParaRPr lang="en-US"/>
                    </a:p>
                  </a:txBody>
                  <a:tcPr/>
                </a:tc>
                <a:tc>
                  <a:txBody>
                    <a:bodyPr/>
                    <a:lstStyle/>
                    <a:p>
                      <a:pPr algn="ctr"/>
                      <a:r>
                        <a:rPr lang="en-US" sz="1200" dirty="0"/>
                        <a:t>APCI</a:t>
                      </a:r>
                      <a:endParaRPr lang="en-US" sz="1200" dirty="0">
                        <a:solidFill>
                          <a:schemeClr val="tx1"/>
                        </a:solidFill>
                      </a:endParaRPr>
                    </a:p>
                  </a:txBody>
                  <a:tcPr marL="85725" marR="85725" marT="42863" marB="42863" anchor="ctr"/>
                </a:tc>
                <a:tc>
                  <a:txBody>
                    <a:bodyPr/>
                    <a:lstStyle/>
                    <a:p>
                      <a:pPr algn="ctr"/>
                      <a:r>
                        <a:rPr lang="en-US" sz="1200" dirty="0">
                          <a:solidFill>
                            <a:schemeClr val="tx1"/>
                          </a:solidFill>
                        </a:rPr>
                        <a:t>0.1</a:t>
                      </a:r>
                    </a:p>
                  </a:txBody>
                  <a:tcPr marL="85725" marR="85725" marT="42863" marB="42863" anchor="ctr"/>
                </a:tc>
                <a:tc>
                  <a:txBody>
                    <a:bodyPr/>
                    <a:lstStyle/>
                    <a:p>
                      <a:pPr algn="ctr"/>
                      <a:r>
                        <a:rPr lang="en-US" sz="1200" dirty="0">
                          <a:solidFill>
                            <a:schemeClr val="tx1"/>
                          </a:solidFill>
                        </a:rPr>
                        <a:t>0.5</a:t>
                      </a:r>
                    </a:p>
                  </a:txBody>
                  <a:tcPr marL="85725" marR="85725" marT="42863" marB="42863" anchor="ctr"/>
                </a:tc>
                <a:tc>
                  <a:txBody>
                    <a:bodyPr/>
                    <a:lstStyle/>
                    <a:p>
                      <a:pPr algn="ctr"/>
                      <a:r>
                        <a:rPr lang="en-US" sz="1200" b="0" dirty="0">
                          <a:solidFill>
                            <a:schemeClr val="tx1"/>
                          </a:solidFill>
                        </a:rPr>
                        <a:t>0.017</a:t>
                      </a:r>
                    </a:p>
                  </a:txBody>
                  <a:tcPr marL="85725" marR="85725" marT="42863" marB="42863" anchor="ctr"/>
                </a:tc>
                <a:tc>
                  <a:txBody>
                    <a:bodyPr/>
                    <a:lstStyle/>
                    <a:p>
                      <a:pPr algn="ctr"/>
                      <a:r>
                        <a:rPr lang="en-US" sz="1200" b="1" dirty="0">
                          <a:solidFill>
                            <a:schemeClr val="tx1"/>
                          </a:solidFill>
                        </a:rPr>
                        <a:t>1x</a:t>
                      </a:r>
                    </a:p>
                  </a:txBody>
                  <a:tcPr marL="85725" marR="85725" marT="42863" marB="42863" anchor="ctr"/>
                </a:tc>
                <a:extLst>
                  <a:ext uri="{0D108BD9-81ED-4DB2-BD59-A6C34878D82A}">
                    <a16:rowId xmlns:a16="http://schemas.microsoft.com/office/drawing/2014/main" val="1827057688"/>
                  </a:ext>
                </a:extLst>
              </a:tr>
            </a:tbl>
          </a:graphicData>
        </a:graphic>
      </p:graphicFrame>
      <p:sp>
        <p:nvSpPr>
          <p:cNvPr id="11" name="Text Placeholder 3">
            <a:extLst>
              <a:ext uri="{FF2B5EF4-FFF2-40B4-BE49-F238E27FC236}">
                <a16:creationId xmlns:a16="http://schemas.microsoft.com/office/drawing/2014/main" id="{BC5528D4-7296-4625-A0F0-3E2CC370C245}"/>
              </a:ext>
            </a:extLst>
          </p:cNvPr>
          <p:cNvSpPr txBox="1">
            <a:spLocks/>
          </p:cNvSpPr>
          <p:nvPr/>
        </p:nvSpPr>
        <p:spPr>
          <a:xfrm>
            <a:off x="4426102" y="6411349"/>
            <a:ext cx="5296632" cy="304800"/>
          </a:xfrm>
          <a:prstGeom prst="rect">
            <a:avLst/>
          </a:prstGeom>
        </p:spPr>
        <p:txBody>
          <a:bodyPr vert="horz" lIns="0" tIns="0" rIns="0" bIns="0" rtlCol="0" anchor="b">
            <a:normAutofit/>
          </a:bodyPr>
          <a:lstStyle>
            <a:lvl1pPr marL="0" indent="0" algn="l" defTabSz="914400" rtl="0" eaLnBrk="1" latinLnBrk="0" hangingPunct="1">
              <a:lnSpc>
                <a:spcPct val="120000"/>
              </a:lnSpc>
              <a:spcBef>
                <a:spcPts val="100"/>
              </a:spcBef>
              <a:buClr>
                <a:schemeClr val="tx2"/>
              </a:buClr>
              <a:buSzPct val="100000"/>
              <a:buFont typeface="Arial" panose="020B0604020202020204" pitchFamily="34" charset="0"/>
              <a:buNone/>
              <a:tabLst/>
              <a:defRPr sz="1000" b="0" kern="1200">
                <a:solidFill>
                  <a:schemeClr val="accent5"/>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 PPM is calculated based on 30mg/ml of drug substance and product extract</a:t>
            </a:r>
          </a:p>
        </p:txBody>
      </p:sp>
    </p:spTree>
    <p:extLst>
      <p:ext uri="{BB962C8B-B14F-4D97-AF65-F5344CB8AC3E}">
        <p14:creationId xmlns:p14="http://schemas.microsoft.com/office/powerpoint/2010/main" val="9982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156031-B6C5-4CDB-8C03-D207DEA929B6}"/>
              </a:ext>
            </a:extLst>
          </p:cNvPr>
          <p:cNvSpPr>
            <a:spLocks noGrp="1"/>
          </p:cNvSpPr>
          <p:nvPr>
            <p:ph type="title"/>
          </p:nvPr>
        </p:nvSpPr>
        <p:spPr/>
        <p:txBody>
          <a:bodyPr/>
          <a:lstStyle/>
          <a:p>
            <a:r>
              <a:rPr lang="en-US" dirty="0"/>
              <a:t>Application: Nitrosamine impurities analysis</a:t>
            </a:r>
          </a:p>
        </p:txBody>
      </p:sp>
      <p:sp>
        <p:nvSpPr>
          <p:cNvPr id="6" name="Slide Number Placeholder 5">
            <a:extLst>
              <a:ext uri="{FF2B5EF4-FFF2-40B4-BE49-F238E27FC236}">
                <a16:creationId xmlns:a16="http://schemas.microsoft.com/office/drawing/2014/main" id="{8C51BDD6-6DA9-4D5F-96C6-4AE047C69070}"/>
              </a:ext>
            </a:extLst>
          </p:cNvPr>
          <p:cNvSpPr>
            <a:spLocks noGrp="1"/>
          </p:cNvSpPr>
          <p:nvPr>
            <p:ph type="sldNum" sz="quarter" idx="10"/>
          </p:nvPr>
        </p:nvSpPr>
        <p:spPr/>
        <p:txBody>
          <a:bodyPr/>
          <a:lstStyle/>
          <a:p>
            <a:fld id="{89006F1E-66CD-4A4B-9370-B4A3080F0E6C}" type="slidenum">
              <a:rPr lang="en-US" smtClean="0"/>
              <a:pPr/>
              <a:t>2</a:t>
            </a:fld>
            <a:endParaRPr lang="en-US" dirty="0"/>
          </a:p>
        </p:txBody>
      </p:sp>
      <p:sp>
        <p:nvSpPr>
          <p:cNvPr id="5" name="Footer Placeholder 4">
            <a:extLst>
              <a:ext uri="{FF2B5EF4-FFF2-40B4-BE49-F238E27FC236}">
                <a16:creationId xmlns:a16="http://schemas.microsoft.com/office/drawing/2014/main" id="{87F1CE1D-0D07-47A8-8EC9-4E2E767F6592}"/>
              </a:ext>
            </a:extLst>
          </p:cNvPr>
          <p:cNvSpPr>
            <a:spLocks noGrp="1"/>
          </p:cNvSpPr>
          <p:nvPr>
            <p:ph type="ftr" sz="quarter" idx="14"/>
          </p:nvPr>
        </p:nvSpPr>
        <p:spPr/>
        <p:txBody>
          <a:bodyPr/>
          <a:lstStyle/>
          <a:p>
            <a:endParaRPr lang="en-US" dirty="0"/>
          </a:p>
        </p:txBody>
      </p:sp>
      <p:sp>
        <p:nvSpPr>
          <p:cNvPr id="14" name="Text Placeholder 13">
            <a:extLst>
              <a:ext uri="{FF2B5EF4-FFF2-40B4-BE49-F238E27FC236}">
                <a16:creationId xmlns:a16="http://schemas.microsoft.com/office/drawing/2014/main" id="{3E7DF71D-16F0-4948-8D1A-33F474F0751E}"/>
              </a:ext>
            </a:extLst>
          </p:cNvPr>
          <p:cNvSpPr>
            <a:spLocks noGrp="1"/>
          </p:cNvSpPr>
          <p:nvPr>
            <p:ph type="body" sz="quarter" idx="15"/>
          </p:nvPr>
        </p:nvSpPr>
        <p:spPr>
          <a:xfrm>
            <a:off x="304797" y="6240160"/>
            <a:ext cx="11582400" cy="304800"/>
          </a:xfrm>
        </p:spPr>
        <p:txBody>
          <a:bodyPr/>
          <a:lstStyle/>
          <a:p>
            <a:endParaRPr lang="en-US" dirty="0"/>
          </a:p>
        </p:txBody>
      </p:sp>
      <p:sp>
        <p:nvSpPr>
          <p:cNvPr id="13" name="Text Placeholder 12">
            <a:extLst>
              <a:ext uri="{FF2B5EF4-FFF2-40B4-BE49-F238E27FC236}">
                <a16:creationId xmlns:a16="http://schemas.microsoft.com/office/drawing/2014/main" id="{A596DB72-9EC4-4CCA-A6C4-950B2840B817}"/>
              </a:ext>
            </a:extLst>
          </p:cNvPr>
          <p:cNvSpPr>
            <a:spLocks noGrp="1"/>
          </p:cNvSpPr>
          <p:nvPr>
            <p:ph type="body" sz="quarter" idx="11"/>
          </p:nvPr>
        </p:nvSpPr>
        <p:spPr/>
        <p:txBody>
          <a:bodyPr/>
          <a:lstStyle/>
          <a:p>
            <a:r>
              <a:rPr lang="en-US" sz="1800" dirty="0">
                <a:solidFill>
                  <a:srgbClr val="FF0000"/>
                </a:solidFill>
              </a:rPr>
              <a:t>Liquid chromatography high resolution mass spectrometry (LC-HRMS) method for NAs detection and quantitation</a:t>
            </a:r>
            <a:endParaRPr lang="en-US" sz="1800" baseline="30000" dirty="0">
              <a:solidFill>
                <a:srgbClr val="FF0000"/>
              </a:solidFill>
            </a:endParaRPr>
          </a:p>
        </p:txBody>
      </p:sp>
      <p:sp>
        <p:nvSpPr>
          <p:cNvPr id="15" name="Content Placeholder 14">
            <a:extLst>
              <a:ext uri="{FF2B5EF4-FFF2-40B4-BE49-F238E27FC236}">
                <a16:creationId xmlns:a16="http://schemas.microsoft.com/office/drawing/2014/main" id="{D1D01A50-0030-4C6B-9039-B784AADCABB4}"/>
              </a:ext>
            </a:extLst>
          </p:cNvPr>
          <p:cNvSpPr>
            <a:spLocks noGrp="1"/>
          </p:cNvSpPr>
          <p:nvPr>
            <p:ph sz="quarter" idx="18"/>
          </p:nvPr>
        </p:nvSpPr>
        <p:spPr>
          <a:xfrm>
            <a:off x="304800" y="1447799"/>
            <a:ext cx="3657600" cy="5097161"/>
          </a:xfrm>
        </p:spPr>
        <p:txBody>
          <a:bodyPr/>
          <a:lstStyle/>
          <a:p>
            <a:r>
              <a:rPr lang="en-US" dirty="0"/>
              <a:t>Nitrosamines (NAs) in APIs and drug products</a:t>
            </a:r>
          </a:p>
          <a:p>
            <a:pPr lvl="1"/>
            <a:r>
              <a:rPr lang="en-US" sz="1400" i="1" dirty="0"/>
              <a:t>Classified as genotoxic impurities, proven as probable human carcinogen</a:t>
            </a:r>
          </a:p>
          <a:p>
            <a:pPr lvl="1"/>
            <a:r>
              <a:rPr lang="en-US" sz="1400" i="1" dirty="0"/>
              <a:t>Detected elevated levels of NDMA and other impurities in several drug products, announced several recalls</a:t>
            </a:r>
          </a:p>
          <a:p>
            <a:pPr lvl="1"/>
            <a:r>
              <a:rPr lang="en-US" sz="1400" i="1" dirty="0"/>
              <a:t>US FDA published validated GC/LC-MS/MS and GC/LC-HRAM methods, and interim acceptable limits for several NAs</a:t>
            </a:r>
          </a:p>
          <a:p>
            <a:pPr lvl="1"/>
            <a:r>
              <a:rPr lang="en-US" sz="1400" i="1" dirty="0"/>
              <a:t>US FDA recently released guidance for industry to 1) conduct risk assessments on approved or marketed drugs and pending applications, and 2) implement control strategy to reduce and prevent formation of NAs in </a:t>
            </a:r>
            <a:r>
              <a:rPr lang="en-US" sz="1400" b="1" i="1" dirty="0">
                <a:solidFill>
                  <a:srgbClr val="FF0000"/>
                </a:solidFill>
              </a:rPr>
              <a:t>all API and drug products</a:t>
            </a:r>
            <a:r>
              <a:rPr lang="en-US" sz="1400" i="1" dirty="0"/>
              <a:t> </a:t>
            </a:r>
            <a:endParaRPr lang="en-US" dirty="0"/>
          </a:p>
          <a:p>
            <a:pPr marL="3175" indent="0">
              <a:buNone/>
            </a:pPr>
            <a:endParaRPr lang="en-US" sz="1800" dirty="0"/>
          </a:p>
        </p:txBody>
      </p:sp>
      <p:sp>
        <p:nvSpPr>
          <p:cNvPr id="17" name="Content Placeholder 16">
            <a:extLst>
              <a:ext uri="{FF2B5EF4-FFF2-40B4-BE49-F238E27FC236}">
                <a16:creationId xmlns:a16="http://schemas.microsoft.com/office/drawing/2014/main" id="{476A64CD-7617-4008-96F0-4E1F6C10DA60}"/>
              </a:ext>
            </a:extLst>
          </p:cNvPr>
          <p:cNvSpPr>
            <a:spLocks noGrp="1"/>
          </p:cNvSpPr>
          <p:nvPr>
            <p:ph sz="quarter" idx="21"/>
          </p:nvPr>
        </p:nvSpPr>
        <p:spPr/>
        <p:txBody>
          <a:bodyPr/>
          <a:lstStyle/>
          <a:p>
            <a:endParaRPr lang="en-US" sz="1400" dirty="0"/>
          </a:p>
        </p:txBody>
      </p:sp>
      <p:pic>
        <p:nvPicPr>
          <p:cNvPr id="2" name="Picture 1">
            <a:extLst>
              <a:ext uri="{FF2B5EF4-FFF2-40B4-BE49-F238E27FC236}">
                <a16:creationId xmlns:a16="http://schemas.microsoft.com/office/drawing/2014/main" id="{60B95B48-59F6-4C54-AD88-CF1CBB6855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98043" y="4059749"/>
            <a:ext cx="5663101" cy="12836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a:extLst>
              <a:ext uri="{FF2B5EF4-FFF2-40B4-BE49-F238E27FC236}">
                <a16:creationId xmlns:a16="http://schemas.microsoft.com/office/drawing/2014/main" id="{80F95CAC-8F4F-46DD-B27A-4CF806E98699}"/>
              </a:ext>
            </a:extLst>
          </p:cNvPr>
          <p:cNvSpPr>
            <a:spLocks noGrp="1"/>
          </p:cNvSpPr>
          <p:nvPr>
            <p:ph sz="quarter" idx="19"/>
          </p:nvPr>
        </p:nvSpPr>
        <p:spPr/>
        <p:txBody>
          <a:bodyPr/>
          <a:lstStyle/>
          <a:p>
            <a:r>
              <a:rPr lang="en-US" dirty="0"/>
              <a:t>Goals</a:t>
            </a:r>
          </a:p>
          <a:p>
            <a:pPr lvl="1"/>
            <a:r>
              <a:rPr lang="en-US" sz="1400" dirty="0"/>
              <a:t>1 single LC-HRMS method for detection and quantitation of 9 NAs</a:t>
            </a:r>
          </a:p>
          <a:p>
            <a:pPr lvl="1"/>
            <a:r>
              <a:rPr lang="en-US" sz="1400" dirty="0"/>
              <a:t>High selectivity and sensitivity</a:t>
            </a:r>
          </a:p>
          <a:p>
            <a:pPr lvl="1"/>
            <a:r>
              <a:rPr lang="en-US" sz="1400" dirty="0"/>
              <a:t>Robustness and reproducibility</a:t>
            </a:r>
          </a:p>
          <a:p>
            <a:pPr lvl="1"/>
            <a:r>
              <a:rPr lang="en-US" sz="1400" dirty="0"/>
              <a:t>Compliant software for data collection and processing</a:t>
            </a:r>
          </a:p>
          <a:p>
            <a:endParaRPr lang="en-US" dirty="0"/>
          </a:p>
        </p:txBody>
      </p:sp>
    </p:spTree>
    <p:extLst>
      <p:ext uri="{BB962C8B-B14F-4D97-AF65-F5344CB8AC3E}">
        <p14:creationId xmlns:p14="http://schemas.microsoft.com/office/powerpoint/2010/main" val="229739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2E70-302B-49B0-A290-5C69310887B7}"/>
              </a:ext>
            </a:extLst>
          </p:cNvPr>
          <p:cNvSpPr>
            <a:spLocks noGrp="1"/>
          </p:cNvSpPr>
          <p:nvPr>
            <p:ph type="title"/>
          </p:nvPr>
        </p:nvSpPr>
        <p:spPr/>
        <p:txBody>
          <a:bodyPr/>
          <a:lstStyle/>
          <a:p>
            <a:r>
              <a:rPr lang="en-US" dirty="0"/>
              <a:t>Application: Nitrosamine impurities analysis</a:t>
            </a:r>
          </a:p>
        </p:txBody>
      </p:sp>
      <p:sp>
        <p:nvSpPr>
          <p:cNvPr id="3" name="Slide Number Placeholder 2">
            <a:extLst>
              <a:ext uri="{FF2B5EF4-FFF2-40B4-BE49-F238E27FC236}">
                <a16:creationId xmlns:a16="http://schemas.microsoft.com/office/drawing/2014/main" id="{787AA753-6CCC-46DD-B996-8FB836523420}"/>
              </a:ext>
            </a:extLst>
          </p:cNvPr>
          <p:cNvSpPr>
            <a:spLocks noGrp="1"/>
          </p:cNvSpPr>
          <p:nvPr>
            <p:ph type="sldNum" sz="quarter" idx="10"/>
          </p:nvPr>
        </p:nvSpPr>
        <p:spPr/>
        <p:txBody>
          <a:bodyPr/>
          <a:lstStyle/>
          <a:p>
            <a:fld id="{89006F1E-66CD-4A4B-9370-B4A3080F0E6C}" type="slidenum">
              <a:rPr lang="en-US" smtClean="0"/>
              <a:pPr/>
              <a:t>3</a:t>
            </a:fld>
            <a:endParaRPr lang="en-US" dirty="0"/>
          </a:p>
        </p:txBody>
      </p:sp>
      <p:sp>
        <p:nvSpPr>
          <p:cNvPr id="4" name="Footer Placeholder 3">
            <a:extLst>
              <a:ext uri="{FF2B5EF4-FFF2-40B4-BE49-F238E27FC236}">
                <a16:creationId xmlns:a16="http://schemas.microsoft.com/office/drawing/2014/main" id="{C731736B-6306-4831-ACF8-A149B74F3849}"/>
              </a:ext>
            </a:extLst>
          </p:cNvPr>
          <p:cNvSpPr>
            <a:spLocks noGrp="1"/>
          </p:cNvSpPr>
          <p:nvPr>
            <p:ph type="ftr" sz="quarter" idx="14"/>
          </p:nvPr>
        </p:nvSpPr>
        <p:spPr/>
        <p:txBody>
          <a:bodyPr/>
          <a:lstStyle/>
          <a:p>
            <a:endParaRPr lang="en-US" dirty="0">
              <a:ea typeface="MS PGothic" panose="020B0600070205080204" pitchFamily="34" charset="-128"/>
            </a:endParaRPr>
          </a:p>
        </p:txBody>
      </p:sp>
      <p:sp>
        <p:nvSpPr>
          <p:cNvPr id="12" name="Content Placeholder 11">
            <a:extLst>
              <a:ext uri="{FF2B5EF4-FFF2-40B4-BE49-F238E27FC236}">
                <a16:creationId xmlns:a16="http://schemas.microsoft.com/office/drawing/2014/main" id="{4AD87DA2-CBFF-432F-9194-02D575275BE4}"/>
              </a:ext>
            </a:extLst>
          </p:cNvPr>
          <p:cNvSpPr>
            <a:spLocks noGrp="1"/>
          </p:cNvSpPr>
          <p:nvPr>
            <p:ph sz="quarter" idx="18"/>
          </p:nvPr>
        </p:nvSpPr>
        <p:spPr>
          <a:xfrm>
            <a:off x="304800" y="3318503"/>
            <a:ext cx="3657600" cy="2722327"/>
          </a:xfrm>
        </p:spPr>
        <p:txBody>
          <a:bodyPr/>
          <a:lstStyle/>
          <a:p>
            <a:r>
              <a:rPr lang="en-US" b="1" dirty="0"/>
              <a:t>Thermo Scientific™ Vanquish</a:t>
            </a:r>
            <a:r>
              <a:rPr lang="en-US" b="1" baseline="30000" dirty="0"/>
              <a:t>TM</a:t>
            </a:r>
            <a:r>
              <a:rPr lang="en-US" b="1" dirty="0"/>
              <a:t> LC and Acclaim Polar Advantage II column, 2.1 x 100mm, 2.2µm</a:t>
            </a:r>
          </a:p>
          <a:p>
            <a:pPr lvl="1"/>
            <a:r>
              <a:rPr lang="en-US" sz="1600" dirty="0"/>
              <a:t>Excellent retention time and injection reproducibility</a:t>
            </a:r>
          </a:p>
          <a:p>
            <a:pPr lvl="1"/>
            <a:r>
              <a:rPr lang="en-US" sz="1600" dirty="0"/>
              <a:t>Good peak shape for target NAs</a:t>
            </a:r>
          </a:p>
          <a:p>
            <a:pPr lvl="1"/>
            <a:r>
              <a:rPr lang="en-US" sz="1600" dirty="0"/>
              <a:t>No carryover for target NAs, except NDBA </a:t>
            </a:r>
          </a:p>
          <a:p>
            <a:pPr marL="0" indent="0">
              <a:buNone/>
            </a:pPr>
            <a:endParaRPr lang="en-US" dirty="0"/>
          </a:p>
        </p:txBody>
      </p:sp>
      <p:sp>
        <p:nvSpPr>
          <p:cNvPr id="13" name="Content Placeholder 12">
            <a:extLst>
              <a:ext uri="{FF2B5EF4-FFF2-40B4-BE49-F238E27FC236}">
                <a16:creationId xmlns:a16="http://schemas.microsoft.com/office/drawing/2014/main" id="{0DEE11BE-BDC5-4F87-A373-4107246C4D48}"/>
              </a:ext>
            </a:extLst>
          </p:cNvPr>
          <p:cNvSpPr>
            <a:spLocks noGrp="1"/>
          </p:cNvSpPr>
          <p:nvPr>
            <p:ph sz="quarter" idx="19"/>
          </p:nvPr>
        </p:nvSpPr>
        <p:spPr>
          <a:xfrm>
            <a:off x="4267201" y="3333429"/>
            <a:ext cx="3657600" cy="2707401"/>
          </a:xfrm>
        </p:spPr>
        <p:txBody>
          <a:bodyPr/>
          <a:lstStyle/>
          <a:p>
            <a:r>
              <a:rPr lang="en-US" b="1" dirty="0"/>
              <a:t>Thermo Scientific™ Orbitrap Exploris</a:t>
            </a:r>
            <a:r>
              <a:rPr lang="en-US" b="1" baseline="30000" dirty="0"/>
              <a:t>TM</a:t>
            </a:r>
            <a:r>
              <a:rPr lang="en-US" b="1" dirty="0"/>
              <a:t> 120 MS</a:t>
            </a:r>
          </a:p>
          <a:p>
            <a:pPr lvl="1"/>
            <a:r>
              <a:rPr lang="en-US" sz="1600" dirty="0"/>
              <a:t>Max 120K resolution at </a:t>
            </a:r>
            <a:r>
              <a:rPr lang="en-US" sz="1600" i="1" dirty="0"/>
              <a:t>m/z</a:t>
            </a:r>
            <a:r>
              <a:rPr lang="en-US" sz="1600" dirty="0"/>
              <a:t> 200</a:t>
            </a:r>
          </a:p>
          <a:p>
            <a:pPr lvl="1"/>
            <a:r>
              <a:rPr lang="en-US" sz="1600" dirty="0"/>
              <a:t>Sub ppm mass accuracy with EASY-IC</a:t>
            </a:r>
          </a:p>
          <a:p>
            <a:pPr lvl="1"/>
            <a:r>
              <a:rPr lang="en-US" sz="1600" dirty="0"/>
              <a:t>LLOQ ≤ 0.017 ppm for target NAs, in APCI mode for both neat and excipient standards</a:t>
            </a:r>
          </a:p>
        </p:txBody>
      </p:sp>
      <p:sp>
        <p:nvSpPr>
          <p:cNvPr id="14" name="Content Placeholder 13">
            <a:extLst>
              <a:ext uri="{FF2B5EF4-FFF2-40B4-BE49-F238E27FC236}">
                <a16:creationId xmlns:a16="http://schemas.microsoft.com/office/drawing/2014/main" id="{9C3A654E-29E3-428E-A946-FDF8E802DC22}"/>
              </a:ext>
            </a:extLst>
          </p:cNvPr>
          <p:cNvSpPr>
            <a:spLocks noGrp="1"/>
          </p:cNvSpPr>
          <p:nvPr>
            <p:ph sz="quarter" idx="21"/>
          </p:nvPr>
        </p:nvSpPr>
        <p:spPr>
          <a:xfrm>
            <a:off x="8229594" y="3284337"/>
            <a:ext cx="3657603" cy="2756494"/>
          </a:xfrm>
        </p:spPr>
        <p:txBody>
          <a:bodyPr/>
          <a:lstStyle/>
          <a:p>
            <a:r>
              <a:rPr lang="en-US" b="1" dirty="0"/>
              <a:t>Thermo Scientific™ Chromeleon™ CDS 7.2.10</a:t>
            </a:r>
          </a:p>
          <a:p>
            <a:pPr lvl="1"/>
            <a:r>
              <a:rPr lang="en-US" sz="1600" dirty="0"/>
              <a:t>Single platform for MS and chromatography</a:t>
            </a:r>
          </a:p>
          <a:p>
            <a:pPr lvl="1"/>
            <a:r>
              <a:rPr lang="en-US" sz="1600" dirty="0"/>
              <a:t>Fully integrated with instrument control, data collection, processing and reporting</a:t>
            </a:r>
          </a:p>
          <a:p>
            <a:pPr lvl="1"/>
            <a:r>
              <a:rPr lang="en-US" sz="1600" dirty="0"/>
              <a:t>21 CFR Part 11 compliant ready with full instrument and data audit trail</a:t>
            </a:r>
          </a:p>
          <a:p>
            <a:pPr lvl="1"/>
            <a:endParaRPr lang="en-US" sz="1600" dirty="0"/>
          </a:p>
        </p:txBody>
      </p:sp>
      <p:pic>
        <p:nvPicPr>
          <p:cNvPr id="27" name="Picture Placeholder 26" descr="A picture containing indoor, kitchen, person, table&#10;&#10;Description automatically generated">
            <a:extLst>
              <a:ext uri="{FF2B5EF4-FFF2-40B4-BE49-F238E27FC236}">
                <a16:creationId xmlns:a16="http://schemas.microsoft.com/office/drawing/2014/main" id="{07DA1654-3AD4-4324-97CB-1F02AEAA4DFD}"/>
              </a:ext>
            </a:extLst>
          </p:cNvPr>
          <p:cNvPicPr>
            <a:picLocks noGrp="1" noChangeAspect="1"/>
          </p:cNvPicPr>
          <p:nvPr>
            <p:ph type="pic" sz="quarter" idx="22"/>
          </p:nvPr>
        </p:nvPicPr>
        <p:blipFill>
          <a:blip r:embed="rId3"/>
          <a:srcRect t="2913" b="2913"/>
          <a:stretch>
            <a:fillRect/>
          </a:stretch>
        </p:blipFill>
        <p:spPr>
          <a:xfrm>
            <a:off x="300226" y="1336664"/>
            <a:ext cx="3662174" cy="1947672"/>
          </a:xfrm>
        </p:spPr>
      </p:pic>
      <p:pic>
        <p:nvPicPr>
          <p:cNvPr id="18" name="Picture Placeholder 17" descr="A picture containing computer&#10;&#10;Description automatically generated">
            <a:extLst>
              <a:ext uri="{FF2B5EF4-FFF2-40B4-BE49-F238E27FC236}">
                <a16:creationId xmlns:a16="http://schemas.microsoft.com/office/drawing/2014/main" id="{79881A5D-5770-4EB8-BAA4-4C8BF159A797}"/>
              </a:ext>
            </a:extLst>
          </p:cNvPr>
          <p:cNvPicPr>
            <a:picLocks noGrp="1" noChangeAspect="1"/>
          </p:cNvPicPr>
          <p:nvPr>
            <p:ph type="pic" sz="quarter" idx="23"/>
          </p:nvPr>
        </p:nvPicPr>
        <p:blipFill>
          <a:blip r:embed="rId4"/>
          <a:srcRect t="2754" b="2754"/>
          <a:stretch>
            <a:fillRect/>
          </a:stretch>
        </p:blipFill>
        <p:spPr>
          <a:xfrm>
            <a:off x="4225364" y="1370831"/>
            <a:ext cx="3662174" cy="1947672"/>
          </a:xfrm>
          <a:noFill/>
        </p:spPr>
      </p:pic>
      <p:sp>
        <p:nvSpPr>
          <p:cNvPr id="20" name="Text Placeholder 19">
            <a:extLst>
              <a:ext uri="{FF2B5EF4-FFF2-40B4-BE49-F238E27FC236}">
                <a16:creationId xmlns:a16="http://schemas.microsoft.com/office/drawing/2014/main" id="{180B6F29-6426-4B45-A20D-53FCFD4994A1}"/>
              </a:ext>
            </a:extLst>
          </p:cNvPr>
          <p:cNvSpPr>
            <a:spLocks noGrp="1"/>
          </p:cNvSpPr>
          <p:nvPr>
            <p:ph type="body" sz="quarter" idx="15"/>
          </p:nvPr>
        </p:nvSpPr>
        <p:spPr/>
        <p:txBody>
          <a:bodyPr/>
          <a:lstStyle/>
          <a:p>
            <a:endParaRPr lang="en-US" dirty="0"/>
          </a:p>
        </p:txBody>
      </p:sp>
      <p:pic>
        <p:nvPicPr>
          <p:cNvPr id="15" name="Picture 6" descr="https://assets.thermofisher.com/TFS-Assets/CMD/product-images/charlie-chromeleon-pose-orb-2000x2000.jpg-650.jpg">
            <a:extLst>
              <a:ext uri="{FF2B5EF4-FFF2-40B4-BE49-F238E27FC236}">
                <a16:creationId xmlns:a16="http://schemas.microsoft.com/office/drawing/2014/main" id="{A8B64937-52DC-4897-A1BD-6E93DE46B8B6}"/>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246477" y="1343345"/>
            <a:ext cx="1623836" cy="1940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8BF87591-E16E-40E1-BA13-18E6795A9BBA}"/>
              </a:ext>
            </a:extLst>
          </p:cNvPr>
          <p:cNvSpPr>
            <a:spLocks noGrp="1"/>
          </p:cNvSpPr>
          <p:nvPr>
            <p:ph type="body" sz="quarter" idx="11"/>
          </p:nvPr>
        </p:nvSpPr>
        <p:spPr>
          <a:xfrm>
            <a:off x="300226" y="893064"/>
            <a:ext cx="11591547" cy="215890"/>
          </a:xfrm>
        </p:spPr>
        <p:txBody>
          <a:bodyPr/>
          <a:lstStyle/>
          <a:p>
            <a:endParaRPr lang="en-US" dirty="0"/>
          </a:p>
        </p:txBody>
      </p:sp>
    </p:spTree>
    <p:extLst>
      <p:ext uri="{BB962C8B-B14F-4D97-AF65-F5344CB8AC3E}">
        <p14:creationId xmlns:p14="http://schemas.microsoft.com/office/powerpoint/2010/main" val="419610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30225-FE17-448C-8B62-58D7C6979A15}"/>
              </a:ext>
            </a:extLst>
          </p:cNvPr>
          <p:cNvPicPr>
            <a:picLocks noChangeAspect="1"/>
          </p:cNvPicPr>
          <p:nvPr/>
        </p:nvPicPr>
        <p:blipFill rotWithShape="1">
          <a:blip r:embed="rId3"/>
          <a:srcRect r="59399" b="57726"/>
          <a:stretch/>
        </p:blipFill>
        <p:spPr>
          <a:xfrm>
            <a:off x="4226197" y="1533778"/>
            <a:ext cx="3739603" cy="2170581"/>
          </a:xfrm>
          <a:prstGeom prst="rect">
            <a:avLst/>
          </a:prstGeom>
        </p:spPr>
      </p:pic>
      <p:sp>
        <p:nvSpPr>
          <p:cNvPr id="2" name="Title 1">
            <a:extLst>
              <a:ext uri="{FF2B5EF4-FFF2-40B4-BE49-F238E27FC236}">
                <a16:creationId xmlns:a16="http://schemas.microsoft.com/office/drawing/2014/main" id="{D7AD2E70-302B-49B0-A290-5C69310887B7}"/>
              </a:ext>
            </a:extLst>
          </p:cNvPr>
          <p:cNvSpPr>
            <a:spLocks noGrp="1"/>
          </p:cNvSpPr>
          <p:nvPr>
            <p:ph type="title"/>
          </p:nvPr>
        </p:nvSpPr>
        <p:spPr/>
        <p:txBody>
          <a:bodyPr/>
          <a:lstStyle/>
          <a:p>
            <a:r>
              <a:rPr lang="en-US" dirty="0"/>
              <a:t>Application: Nitrosamine impurities analysis</a:t>
            </a:r>
          </a:p>
        </p:txBody>
      </p:sp>
      <p:sp>
        <p:nvSpPr>
          <p:cNvPr id="3" name="Slide Number Placeholder 2">
            <a:extLst>
              <a:ext uri="{FF2B5EF4-FFF2-40B4-BE49-F238E27FC236}">
                <a16:creationId xmlns:a16="http://schemas.microsoft.com/office/drawing/2014/main" id="{787AA753-6CCC-46DD-B996-8FB836523420}"/>
              </a:ext>
            </a:extLst>
          </p:cNvPr>
          <p:cNvSpPr>
            <a:spLocks noGrp="1"/>
          </p:cNvSpPr>
          <p:nvPr>
            <p:ph type="sldNum" sz="quarter" idx="10"/>
          </p:nvPr>
        </p:nvSpPr>
        <p:spPr/>
        <p:txBody>
          <a:bodyPr/>
          <a:lstStyle/>
          <a:p>
            <a:fld id="{89006F1E-66CD-4A4B-9370-B4A3080F0E6C}" type="slidenum">
              <a:rPr lang="en-US" smtClean="0"/>
              <a:pPr/>
              <a:t>4</a:t>
            </a:fld>
            <a:endParaRPr lang="en-US" dirty="0"/>
          </a:p>
        </p:txBody>
      </p:sp>
      <p:sp>
        <p:nvSpPr>
          <p:cNvPr id="4" name="Footer Placeholder 3">
            <a:extLst>
              <a:ext uri="{FF2B5EF4-FFF2-40B4-BE49-F238E27FC236}">
                <a16:creationId xmlns:a16="http://schemas.microsoft.com/office/drawing/2014/main" id="{C731736B-6306-4831-ACF8-A149B74F3849}"/>
              </a:ext>
            </a:extLst>
          </p:cNvPr>
          <p:cNvSpPr>
            <a:spLocks noGrp="1"/>
          </p:cNvSpPr>
          <p:nvPr>
            <p:ph type="ftr" sz="quarter" idx="14"/>
          </p:nvPr>
        </p:nvSpPr>
        <p:spPr/>
        <p:txBody>
          <a:bodyPr/>
          <a:lstStyle/>
          <a:p>
            <a:endParaRPr lang="en-US" dirty="0">
              <a:ea typeface="MS PGothic" panose="020B0600070205080204" pitchFamily="34" charset="-128"/>
            </a:endParaRPr>
          </a:p>
        </p:txBody>
      </p:sp>
      <p:sp>
        <p:nvSpPr>
          <p:cNvPr id="12" name="Content Placeholder 11">
            <a:extLst>
              <a:ext uri="{FF2B5EF4-FFF2-40B4-BE49-F238E27FC236}">
                <a16:creationId xmlns:a16="http://schemas.microsoft.com/office/drawing/2014/main" id="{4AD87DA2-CBFF-432F-9194-02D575275BE4}"/>
              </a:ext>
            </a:extLst>
          </p:cNvPr>
          <p:cNvSpPr>
            <a:spLocks noGrp="1"/>
          </p:cNvSpPr>
          <p:nvPr>
            <p:ph sz="quarter" idx="18"/>
          </p:nvPr>
        </p:nvSpPr>
        <p:spPr/>
        <p:txBody>
          <a:bodyPr/>
          <a:lstStyle/>
          <a:p>
            <a:r>
              <a:rPr lang="en-US" b="1" dirty="0"/>
              <a:t>Vanquish LC and Acclaim Polar Advantage II column, 2.1 x 100mm, 2.2µm</a:t>
            </a:r>
          </a:p>
          <a:p>
            <a:pPr lvl="1"/>
            <a:r>
              <a:rPr lang="en-US" sz="1600" dirty="0"/>
              <a:t>Excellent retention time and injection reproducibility</a:t>
            </a:r>
          </a:p>
          <a:p>
            <a:pPr lvl="1"/>
            <a:r>
              <a:rPr lang="en-US" sz="1600" dirty="0"/>
              <a:t>Good peak shape across all NAs</a:t>
            </a:r>
          </a:p>
          <a:p>
            <a:pPr lvl="1"/>
            <a:r>
              <a:rPr lang="en-US" sz="1600" dirty="0"/>
              <a:t>No carryover for target NAs, except NDBA </a:t>
            </a:r>
          </a:p>
          <a:p>
            <a:pPr marL="0" indent="0">
              <a:buNone/>
            </a:pPr>
            <a:endParaRPr lang="en-US" dirty="0"/>
          </a:p>
        </p:txBody>
      </p:sp>
      <p:pic>
        <p:nvPicPr>
          <p:cNvPr id="27" name="Picture Placeholder 26" descr="A picture containing indoor, kitchen, person, table&#10;&#10;Description automatically generated">
            <a:extLst>
              <a:ext uri="{FF2B5EF4-FFF2-40B4-BE49-F238E27FC236}">
                <a16:creationId xmlns:a16="http://schemas.microsoft.com/office/drawing/2014/main" id="{07DA1654-3AD4-4324-97CB-1F02AEAA4DFD}"/>
              </a:ext>
            </a:extLst>
          </p:cNvPr>
          <p:cNvPicPr>
            <a:picLocks noGrp="1" noChangeAspect="1"/>
          </p:cNvPicPr>
          <p:nvPr>
            <p:ph type="pic" sz="quarter" idx="22"/>
          </p:nvPr>
        </p:nvPicPr>
        <p:blipFill>
          <a:blip r:embed="rId4"/>
          <a:srcRect t="2913" b="2913"/>
          <a:stretch>
            <a:fillRect/>
          </a:stretch>
        </p:blipFill>
        <p:spPr/>
      </p:pic>
      <p:sp>
        <p:nvSpPr>
          <p:cNvPr id="20" name="Text Placeholder 19">
            <a:extLst>
              <a:ext uri="{FF2B5EF4-FFF2-40B4-BE49-F238E27FC236}">
                <a16:creationId xmlns:a16="http://schemas.microsoft.com/office/drawing/2014/main" id="{180B6F29-6426-4B45-A20D-53FCFD4994A1}"/>
              </a:ext>
            </a:extLst>
          </p:cNvPr>
          <p:cNvSpPr>
            <a:spLocks noGrp="1"/>
          </p:cNvSpPr>
          <p:nvPr>
            <p:ph type="body" sz="quarter" idx="15"/>
          </p:nvPr>
        </p:nvSpPr>
        <p:spPr/>
        <p:txBody>
          <a:bodyPr/>
          <a:lstStyle/>
          <a:p>
            <a:endParaRPr lang="en-US" dirty="0"/>
          </a:p>
        </p:txBody>
      </p:sp>
      <p:sp>
        <p:nvSpPr>
          <p:cNvPr id="21" name="Content Placeholder 11">
            <a:extLst>
              <a:ext uri="{FF2B5EF4-FFF2-40B4-BE49-F238E27FC236}">
                <a16:creationId xmlns:a16="http://schemas.microsoft.com/office/drawing/2014/main" id="{62873C05-506C-4B30-93B4-F856BC383768}"/>
              </a:ext>
            </a:extLst>
          </p:cNvPr>
          <p:cNvSpPr txBox="1">
            <a:spLocks/>
          </p:cNvSpPr>
          <p:nvPr/>
        </p:nvSpPr>
        <p:spPr>
          <a:xfrm>
            <a:off x="8247884" y="3794462"/>
            <a:ext cx="3657600" cy="2258864"/>
          </a:xfrm>
          <a:prstGeom prst="rect">
            <a:avLst/>
          </a:prstGeom>
        </p:spPr>
        <p:txBody>
          <a:bodyPr vert="horz" lIns="0" tIns="0" rIns="0" bIns="0" rtlCol="0">
            <a:noAutofit/>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lang="en-US" sz="2000" b="0" kern="1200" dirty="0" smtClean="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lang="en-US" sz="1800" b="0" kern="1200" dirty="0" smtClean="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lang="en-US" sz="1400" b="0" kern="1200" dirty="0" smtClean="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lang="en-US" sz="1200" b="0" kern="1200" dirty="0" smtClean="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lang="en-US" sz="11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 = 50, Neat, APCI</a:t>
            </a:r>
          </a:p>
          <a:p>
            <a:pPr marL="0" indent="0">
              <a:buFont typeface="Arial" panose="020B0604020202020204" pitchFamily="34" charset="0"/>
              <a:buNone/>
            </a:pPr>
            <a:r>
              <a:rPr lang="en-US" dirty="0"/>
              <a:t>Average RT: 0.87 min</a:t>
            </a:r>
          </a:p>
          <a:p>
            <a:pPr marL="0" indent="0">
              <a:buFont typeface="Arial" panose="020B0604020202020204" pitchFamily="34" charset="0"/>
              <a:buNone/>
            </a:pPr>
            <a:r>
              <a:rPr lang="en-US" dirty="0">
                <a:highlight>
                  <a:srgbClr val="FFFF00"/>
                </a:highlight>
              </a:rPr>
              <a:t>RT reproducibility: 0.69%</a:t>
            </a:r>
          </a:p>
          <a:p>
            <a:pPr marL="0" indent="0">
              <a:buFont typeface="Arial" panose="020B0604020202020204" pitchFamily="34" charset="0"/>
              <a:buNone/>
            </a:pPr>
            <a:r>
              <a:rPr lang="en-US" dirty="0"/>
              <a:t>Average Peak area: 11700</a:t>
            </a:r>
          </a:p>
          <a:p>
            <a:pPr marL="0" indent="0">
              <a:buFont typeface="Arial" panose="020B0604020202020204" pitchFamily="34" charset="0"/>
              <a:buNone/>
            </a:pPr>
            <a:r>
              <a:rPr lang="en-US" dirty="0">
                <a:highlight>
                  <a:srgbClr val="FFFF00"/>
                </a:highlight>
              </a:rPr>
              <a:t>Peak area reproducibility: 2.1% </a:t>
            </a:r>
          </a:p>
        </p:txBody>
      </p:sp>
      <p:pic>
        <p:nvPicPr>
          <p:cNvPr id="5" name="Picture 4">
            <a:extLst>
              <a:ext uri="{FF2B5EF4-FFF2-40B4-BE49-F238E27FC236}">
                <a16:creationId xmlns:a16="http://schemas.microsoft.com/office/drawing/2014/main" id="{ABAE567D-E4B4-445B-B8E2-499E332C2A90}"/>
              </a:ext>
            </a:extLst>
          </p:cNvPr>
          <p:cNvPicPr>
            <a:picLocks noChangeAspect="1"/>
          </p:cNvPicPr>
          <p:nvPr/>
        </p:nvPicPr>
        <p:blipFill rotWithShape="1">
          <a:blip r:embed="rId5"/>
          <a:srcRect r="59470" b="59016"/>
          <a:stretch/>
        </p:blipFill>
        <p:spPr>
          <a:xfrm>
            <a:off x="4226198" y="3704359"/>
            <a:ext cx="3739603" cy="2170581"/>
          </a:xfrm>
          <a:prstGeom prst="rect">
            <a:avLst/>
          </a:prstGeom>
        </p:spPr>
      </p:pic>
      <p:pic>
        <p:nvPicPr>
          <p:cNvPr id="7" name="Picture 6">
            <a:extLst>
              <a:ext uri="{FF2B5EF4-FFF2-40B4-BE49-F238E27FC236}">
                <a16:creationId xmlns:a16="http://schemas.microsoft.com/office/drawing/2014/main" id="{F2139B03-977A-4C71-9E2A-90ACB662BDF1}"/>
              </a:ext>
            </a:extLst>
          </p:cNvPr>
          <p:cNvPicPr>
            <a:picLocks noChangeAspect="1"/>
          </p:cNvPicPr>
          <p:nvPr/>
        </p:nvPicPr>
        <p:blipFill rotWithShape="1">
          <a:blip r:embed="rId6"/>
          <a:srcRect r="59399" b="57726"/>
          <a:stretch/>
        </p:blipFill>
        <p:spPr>
          <a:xfrm>
            <a:off x="8247884" y="1533778"/>
            <a:ext cx="3739603" cy="2170581"/>
          </a:xfrm>
          <a:prstGeom prst="rect">
            <a:avLst/>
          </a:prstGeom>
        </p:spPr>
      </p:pic>
      <p:sp>
        <p:nvSpPr>
          <p:cNvPr id="9" name="Text Placeholder 8">
            <a:extLst>
              <a:ext uri="{FF2B5EF4-FFF2-40B4-BE49-F238E27FC236}">
                <a16:creationId xmlns:a16="http://schemas.microsoft.com/office/drawing/2014/main" id="{FA3B6284-327C-4F8C-8EF3-3729B791C406}"/>
              </a:ext>
            </a:extLst>
          </p:cNvPr>
          <p:cNvSpPr>
            <a:spLocks noGrp="1"/>
          </p:cNvSpPr>
          <p:nvPr>
            <p:ph type="body" sz="quarter" idx="11"/>
          </p:nvPr>
        </p:nvSpPr>
        <p:spPr/>
        <p:txBody>
          <a:bodyPr/>
          <a:lstStyle/>
          <a:p>
            <a:r>
              <a:rPr lang="en-US" dirty="0"/>
              <a:t>Robust and reproducible injections</a:t>
            </a:r>
          </a:p>
        </p:txBody>
      </p:sp>
    </p:spTree>
    <p:extLst>
      <p:ext uri="{BB962C8B-B14F-4D97-AF65-F5344CB8AC3E}">
        <p14:creationId xmlns:p14="http://schemas.microsoft.com/office/powerpoint/2010/main" val="287771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5</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pic>
        <p:nvPicPr>
          <p:cNvPr id="1581" name="Picture Placeholder 26" descr="A picture containing indoor, kitchen, person, table&#10;&#10;Description automatically generated">
            <a:extLst>
              <a:ext uri="{FF2B5EF4-FFF2-40B4-BE49-F238E27FC236}">
                <a16:creationId xmlns:a16="http://schemas.microsoft.com/office/drawing/2014/main" id="{B09612C3-B7D6-4E71-9E07-0D2516C0566D}"/>
              </a:ext>
            </a:extLst>
          </p:cNvPr>
          <p:cNvPicPr>
            <a:picLocks noChangeAspect="1"/>
          </p:cNvPicPr>
          <p:nvPr/>
        </p:nvPicPr>
        <p:blipFill>
          <a:blip r:embed="rId3"/>
          <a:srcRect t="2913" b="2913"/>
          <a:stretch>
            <a:fillRect/>
          </a:stretch>
        </p:blipFill>
        <p:spPr>
          <a:xfrm>
            <a:off x="300226" y="1466405"/>
            <a:ext cx="3662174" cy="1947672"/>
          </a:xfrm>
          <a:prstGeom prst="rect">
            <a:avLst/>
          </a:prstGeom>
        </p:spPr>
      </p:pic>
      <p:sp>
        <p:nvSpPr>
          <p:cNvPr id="1584" name="Content Placeholder 11">
            <a:extLst>
              <a:ext uri="{FF2B5EF4-FFF2-40B4-BE49-F238E27FC236}">
                <a16:creationId xmlns:a16="http://schemas.microsoft.com/office/drawing/2014/main" id="{2C848B54-2DA9-40D5-8356-25531B8CA5FF}"/>
              </a:ext>
            </a:extLst>
          </p:cNvPr>
          <p:cNvSpPr txBox="1">
            <a:spLocks/>
          </p:cNvSpPr>
          <p:nvPr/>
        </p:nvSpPr>
        <p:spPr>
          <a:xfrm>
            <a:off x="213360" y="3466327"/>
            <a:ext cx="386588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Vanquish LC and Acclaim Polar Advantage II column, 2.1 x 100mm, 2.2µm</a:t>
            </a:r>
          </a:p>
          <a:p>
            <a:pPr lvl="1"/>
            <a:r>
              <a:rPr lang="en-US" sz="1600" dirty="0"/>
              <a:t>Excellent retention time and injection reproducibility</a:t>
            </a:r>
          </a:p>
          <a:p>
            <a:pPr lvl="1"/>
            <a:r>
              <a:rPr lang="en-US" sz="1600" dirty="0"/>
              <a:t>Good peak shape across all NAs</a:t>
            </a:r>
          </a:p>
          <a:p>
            <a:pPr lvl="1"/>
            <a:r>
              <a:rPr lang="en-US" sz="1600" dirty="0"/>
              <a:t>Minimum carryover for target NAs, except NDBA </a:t>
            </a:r>
          </a:p>
          <a:p>
            <a:pPr marL="0" indent="0">
              <a:buFont typeface="Arial" panose="020B0604020202020204" pitchFamily="34" charset="0"/>
              <a:buNone/>
            </a:pPr>
            <a:endParaRPr lang="en-US" dirty="0"/>
          </a:p>
        </p:txBody>
      </p:sp>
      <p:grpSp>
        <p:nvGrpSpPr>
          <p:cNvPr id="15" name="Group 14">
            <a:extLst>
              <a:ext uri="{FF2B5EF4-FFF2-40B4-BE49-F238E27FC236}">
                <a16:creationId xmlns:a16="http://schemas.microsoft.com/office/drawing/2014/main" id="{8839893F-5B01-4019-8786-C54884F3B7BA}"/>
              </a:ext>
            </a:extLst>
          </p:cNvPr>
          <p:cNvGrpSpPr/>
          <p:nvPr/>
        </p:nvGrpSpPr>
        <p:grpSpPr>
          <a:xfrm>
            <a:off x="4871491" y="4190934"/>
            <a:ext cx="6721506" cy="1980139"/>
            <a:chOff x="5037497" y="1655027"/>
            <a:chExt cx="6721506" cy="1980139"/>
          </a:xfrm>
        </p:grpSpPr>
        <p:pic>
          <p:nvPicPr>
            <p:cNvPr id="5" name="Picture 4">
              <a:extLst>
                <a:ext uri="{FF2B5EF4-FFF2-40B4-BE49-F238E27FC236}">
                  <a16:creationId xmlns:a16="http://schemas.microsoft.com/office/drawing/2014/main" id="{C181506E-753E-45A7-90E1-52E010EC4472}"/>
                </a:ext>
              </a:extLst>
            </p:cNvPr>
            <p:cNvPicPr>
              <a:picLocks noChangeAspect="1"/>
            </p:cNvPicPr>
            <p:nvPr/>
          </p:nvPicPr>
          <p:blipFill rotWithShape="1">
            <a:blip r:embed="rId4"/>
            <a:srcRect r="60073" b="59986"/>
            <a:stretch/>
          </p:blipFill>
          <p:spPr>
            <a:xfrm>
              <a:off x="5037498" y="1665372"/>
              <a:ext cx="1344301" cy="947050"/>
            </a:xfrm>
            <a:prstGeom prst="rect">
              <a:avLst/>
            </a:prstGeom>
          </p:spPr>
        </p:pic>
        <p:pic>
          <p:nvPicPr>
            <p:cNvPr id="7" name="Picture 6">
              <a:extLst>
                <a:ext uri="{FF2B5EF4-FFF2-40B4-BE49-F238E27FC236}">
                  <a16:creationId xmlns:a16="http://schemas.microsoft.com/office/drawing/2014/main" id="{4F86CC6F-9A85-4AF1-8EC3-04DA76C86012}"/>
                </a:ext>
              </a:extLst>
            </p:cNvPr>
            <p:cNvPicPr>
              <a:picLocks noChangeAspect="1"/>
            </p:cNvPicPr>
            <p:nvPr/>
          </p:nvPicPr>
          <p:blipFill rotWithShape="1">
            <a:blip r:embed="rId5"/>
            <a:srcRect r="60073" b="59986"/>
            <a:stretch/>
          </p:blipFill>
          <p:spPr>
            <a:xfrm>
              <a:off x="6381799" y="1665372"/>
              <a:ext cx="1344301" cy="947050"/>
            </a:xfrm>
            <a:prstGeom prst="rect">
              <a:avLst/>
            </a:prstGeom>
          </p:spPr>
        </p:pic>
        <p:pic>
          <p:nvPicPr>
            <p:cNvPr id="8" name="Picture 7">
              <a:extLst>
                <a:ext uri="{FF2B5EF4-FFF2-40B4-BE49-F238E27FC236}">
                  <a16:creationId xmlns:a16="http://schemas.microsoft.com/office/drawing/2014/main" id="{AA76FCBC-615E-4E4D-BFAC-CDADD75DB28B}"/>
                </a:ext>
              </a:extLst>
            </p:cNvPr>
            <p:cNvPicPr>
              <a:picLocks noChangeAspect="1"/>
            </p:cNvPicPr>
            <p:nvPr/>
          </p:nvPicPr>
          <p:blipFill rotWithShape="1">
            <a:blip r:embed="rId6"/>
            <a:srcRect r="60073" b="59986"/>
            <a:stretch/>
          </p:blipFill>
          <p:spPr>
            <a:xfrm>
              <a:off x="7726100" y="1660215"/>
              <a:ext cx="1344301" cy="947051"/>
            </a:xfrm>
            <a:prstGeom prst="rect">
              <a:avLst/>
            </a:prstGeom>
          </p:spPr>
        </p:pic>
        <p:pic>
          <p:nvPicPr>
            <p:cNvPr id="9" name="Picture 8">
              <a:extLst>
                <a:ext uri="{FF2B5EF4-FFF2-40B4-BE49-F238E27FC236}">
                  <a16:creationId xmlns:a16="http://schemas.microsoft.com/office/drawing/2014/main" id="{90463F3B-781D-498C-8C8F-1824630C0EB7}"/>
                </a:ext>
              </a:extLst>
            </p:cNvPr>
            <p:cNvPicPr>
              <a:picLocks noChangeAspect="1"/>
            </p:cNvPicPr>
            <p:nvPr/>
          </p:nvPicPr>
          <p:blipFill rotWithShape="1">
            <a:blip r:embed="rId7"/>
            <a:srcRect r="60073" b="59549"/>
            <a:stretch/>
          </p:blipFill>
          <p:spPr>
            <a:xfrm>
              <a:off x="9070401" y="1655027"/>
              <a:ext cx="1344301" cy="957395"/>
            </a:xfrm>
            <a:prstGeom prst="rect">
              <a:avLst/>
            </a:prstGeom>
          </p:spPr>
        </p:pic>
        <p:pic>
          <p:nvPicPr>
            <p:cNvPr id="10" name="Picture 9">
              <a:extLst>
                <a:ext uri="{FF2B5EF4-FFF2-40B4-BE49-F238E27FC236}">
                  <a16:creationId xmlns:a16="http://schemas.microsoft.com/office/drawing/2014/main" id="{1832741A-112F-4D75-BC9E-F7C3F4E3FA40}"/>
                </a:ext>
              </a:extLst>
            </p:cNvPr>
            <p:cNvPicPr>
              <a:picLocks noChangeAspect="1"/>
            </p:cNvPicPr>
            <p:nvPr/>
          </p:nvPicPr>
          <p:blipFill rotWithShape="1">
            <a:blip r:embed="rId8"/>
            <a:srcRect r="60073" b="59986"/>
            <a:stretch/>
          </p:blipFill>
          <p:spPr>
            <a:xfrm>
              <a:off x="10414702" y="1655027"/>
              <a:ext cx="1344301" cy="947049"/>
            </a:xfrm>
            <a:prstGeom prst="rect">
              <a:avLst/>
            </a:prstGeom>
          </p:spPr>
        </p:pic>
        <p:pic>
          <p:nvPicPr>
            <p:cNvPr id="11" name="Picture 10">
              <a:extLst>
                <a:ext uri="{FF2B5EF4-FFF2-40B4-BE49-F238E27FC236}">
                  <a16:creationId xmlns:a16="http://schemas.microsoft.com/office/drawing/2014/main" id="{B23E3283-B8B9-4CA5-B49D-CB6ABA9664E9}"/>
                </a:ext>
              </a:extLst>
            </p:cNvPr>
            <p:cNvPicPr>
              <a:picLocks noChangeAspect="1"/>
            </p:cNvPicPr>
            <p:nvPr/>
          </p:nvPicPr>
          <p:blipFill rotWithShape="1">
            <a:blip r:embed="rId9"/>
            <a:srcRect r="60073" b="59986"/>
            <a:stretch/>
          </p:blipFill>
          <p:spPr>
            <a:xfrm>
              <a:off x="5037497" y="2688116"/>
              <a:ext cx="1344301" cy="947049"/>
            </a:xfrm>
            <a:prstGeom prst="rect">
              <a:avLst/>
            </a:prstGeom>
          </p:spPr>
        </p:pic>
        <p:pic>
          <p:nvPicPr>
            <p:cNvPr id="12" name="Picture 11">
              <a:extLst>
                <a:ext uri="{FF2B5EF4-FFF2-40B4-BE49-F238E27FC236}">
                  <a16:creationId xmlns:a16="http://schemas.microsoft.com/office/drawing/2014/main" id="{C25451CE-0ED5-446A-882A-E3F4D29F7CF9}"/>
                </a:ext>
              </a:extLst>
            </p:cNvPr>
            <p:cNvPicPr>
              <a:picLocks noChangeAspect="1"/>
            </p:cNvPicPr>
            <p:nvPr/>
          </p:nvPicPr>
          <p:blipFill rotWithShape="1">
            <a:blip r:embed="rId10"/>
            <a:srcRect r="60073" b="59986"/>
            <a:stretch/>
          </p:blipFill>
          <p:spPr>
            <a:xfrm>
              <a:off x="6381798" y="2688116"/>
              <a:ext cx="1344301" cy="947050"/>
            </a:xfrm>
            <a:prstGeom prst="rect">
              <a:avLst/>
            </a:prstGeom>
          </p:spPr>
        </p:pic>
        <p:pic>
          <p:nvPicPr>
            <p:cNvPr id="13" name="Picture 12">
              <a:extLst>
                <a:ext uri="{FF2B5EF4-FFF2-40B4-BE49-F238E27FC236}">
                  <a16:creationId xmlns:a16="http://schemas.microsoft.com/office/drawing/2014/main" id="{4D584B54-0962-4A3A-92F2-10447362AFF9}"/>
                </a:ext>
              </a:extLst>
            </p:cNvPr>
            <p:cNvPicPr>
              <a:picLocks noChangeAspect="1"/>
            </p:cNvPicPr>
            <p:nvPr/>
          </p:nvPicPr>
          <p:blipFill rotWithShape="1">
            <a:blip r:embed="rId11"/>
            <a:srcRect r="60073" b="59986"/>
            <a:stretch/>
          </p:blipFill>
          <p:spPr>
            <a:xfrm>
              <a:off x="7726100" y="2688117"/>
              <a:ext cx="1344301" cy="947049"/>
            </a:xfrm>
            <a:prstGeom prst="rect">
              <a:avLst/>
            </a:prstGeom>
          </p:spPr>
        </p:pic>
        <p:pic>
          <p:nvPicPr>
            <p:cNvPr id="14" name="Picture 13">
              <a:extLst>
                <a:ext uri="{FF2B5EF4-FFF2-40B4-BE49-F238E27FC236}">
                  <a16:creationId xmlns:a16="http://schemas.microsoft.com/office/drawing/2014/main" id="{E98E603A-7CC2-4BF9-B027-44FB162DBEAA}"/>
                </a:ext>
              </a:extLst>
            </p:cNvPr>
            <p:cNvPicPr>
              <a:picLocks noChangeAspect="1"/>
            </p:cNvPicPr>
            <p:nvPr/>
          </p:nvPicPr>
          <p:blipFill rotWithShape="1">
            <a:blip r:embed="rId12"/>
            <a:srcRect r="60073" b="59986"/>
            <a:stretch/>
          </p:blipFill>
          <p:spPr>
            <a:xfrm>
              <a:off x="9070401" y="2688117"/>
              <a:ext cx="1344301" cy="947049"/>
            </a:xfrm>
            <a:prstGeom prst="rect">
              <a:avLst/>
            </a:prstGeom>
          </p:spPr>
        </p:pic>
      </p:grpSp>
      <p:sp>
        <p:nvSpPr>
          <p:cNvPr id="33" name="TextBox 32">
            <a:extLst>
              <a:ext uri="{FF2B5EF4-FFF2-40B4-BE49-F238E27FC236}">
                <a16:creationId xmlns:a16="http://schemas.microsoft.com/office/drawing/2014/main" id="{04D9866B-EDA1-4410-94B4-8B667D458B3A}"/>
              </a:ext>
            </a:extLst>
          </p:cNvPr>
          <p:cNvSpPr txBox="1"/>
          <p:nvPr/>
        </p:nvSpPr>
        <p:spPr>
          <a:xfrm>
            <a:off x="5473804" y="6403134"/>
            <a:ext cx="5516880" cy="365760"/>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nchor="ctr">
            <a:normAutofit/>
          </a:bodyPr>
          <a:lstStyle/>
          <a:p>
            <a:pPr algn="ctr" defTabSz="914400">
              <a:lnSpc>
                <a:spcPct val="120000"/>
              </a:lnSpc>
              <a:spcBef>
                <a:spcPts val="200"/>
              </a:spcBef>
              <a:buClr>
                <a:schemeClr val="tx2"/>
              </a:buClr>
              <a:buSzPct val="100000"/>
            </a:pPr>
            <a:r>
              <a:rPr lang="en-US" dirty="0"/>
              <a:t>XIC of NAs at 50ng/ml, Excipient, APCI</a:t>
            </a:r>
          </a:p>
        </p:txBody>
      </p:sp>
      <p:grpSp>
        <p:nvGrpSpPr>
          <p:cNvPr id="30" name="Group 29">
            <a:extLst>
              <a:ext uri="{FF2B5EF4-FFF2-40B4-BE49-F238E27FC236}">
                <a16:creationId xmlns:a16="http://schemas.microsoft.com/office/drawing/2014/main" id="{C6E0DDDA-FE6D-4DDA-AB10-9B381E470346}"/>
              </a:ext>
            </a:extLst>
          </p:cNvPr>
          <p:cNvGrpSpPr/>
          <p:nvPr/>
        </p:nvGrpSpPr>
        <p:grpSpPr>
          <a:xfrm>
            <a:off x="4874145" y="1305919"/>
            <a:ext cx="6718852" cy="2479631"/>
            <a:chOff x="4874145" y="1305919"/>
            <a:chExt cx="6718852" cy="2479631"/>
          </a:xfrm>
        </p:grpSpPr>
        <p:sp>
          <p:nvSpPr>
            <p:cNvPr id="1609" name="TextBox 1608">
              <a:extLst>
                <a:ext uri="{FF2B5EF4-FFF2-40B4-BE49-F238E27FC236}">
                  <a16:creationId xmlns:a16="http://schemas.microsoft.com/office/drawing/2014/main" id="{3F141321-920A-406C-84C6-31ACB5DDED3E}"/>
                </a:ext>
              </a:extLst>
            </p:cNvPr>
            <p:cNvSpPr txBox="1"/>
            <p:nvPr/>
          </p:nvSpPr>
          <p:spPr>
            <a:xfrm>
              <a:off x="5473804" y="3419790"/>
              <a:ext cx="5516880" cy="365760"/>
            </a:xfrm>
            <a:prstGeom prst="rect">
              <a:avLst/>
            </a:prstGeom>
          </p:spPr>
          <p:style>
            <a:lnRef idx="1">
              <a:schemeClr val="accent2"/>
            </a:lnRef>
            <a:fillRef idx="2">
              <a:schemeClr val="accent2"/>
            </a:fillRef>
            <a:effectRef idx="1">
              <a:schemeClr val="accent2"/>
            </a:effectRef>
            <a:fontRef idx="minor">
              <a:schemeClr val="dk1"/>
            </a:fontRef>
          </p:style>
          <p:txBody>
            <a:bodyPr wrap="none" lIns="0" tIns="0" rIns="0" bIns="0" rtlCol="0" anchor="ctr">
              <a:normAutofit/>
            </a:bodyPr>
            <a:lstStyle/>
            <a:p>
              <a:pPr algn="ctr" defTabSz="914400">
                <a:lnSpc>
                  <a:spcPct val="120000"/>
                </a:lnSpc>
                <a:spcBef>
                  <a:spcPts val="200"/>
                </a:spcBef>
                <a:buClr>
                  <a:schemeClr val="tx2"/>
                </a:buClr>
                <a:buSzPct val="100000"/>
              </a:pPr>
              <a:r>
                <a:rPr lang="en-US" dirty="0"/>
                <a:t>Carryover, Excipient, APCI</a:t>
              </a:r>
            </a:p>
          </p:txBody>
        </p:sp>
        <p:grpSp>
          <p:nvGrpSpPr>
            <p:cNvPr id="25" name="Group 24">
              <a:extLst>
                <a:ext uri="{FF2B5EF4-FFF2-40B4-BE49-F238E27FC236}">
                  <a16:creationId xmlns:a16="http://schemas.microsoft.com/office/drawing/2014/main" id="{F8F5BA33-C945-469F-93DA-568003DB306F}"/>
                </a:ext>
              </a:extLst>
            </p:cNvPr>
            <p:cNvGrpSpPr/>
            <p:nvPr/>
          </p:nvGrpSpPr>
          <p:grpSpPr>
            <a:xfrm>
              <a:off x="4874145" y="1305919"/>
              <a:ext cx="6718852" cy="1979440"/>
              <a:chOff x="4874145" y="1305919"/>
              <a:chExt cx="6718852" cy="1979440"/>
            </a:xfrm>
          </p:grpSpPr>
          <p:pic>
            <p:nvPicPr>
              <p:cNvPr id="16" name="Picture 15">
                <a:extLst>
                  <a:ext uri="{FF2B5EF4-FFF2-40B4-BE49-F238E27FC236}">
                    <a16:creationId xmlns:a16="http://schemas.microsoft.com/office/drawing/2014/main" id="{A1F386B6-372E-4ADB-B181-59FF2C9717CB}"/>
                  </a:ext>
                </a:extLst>
              </p:cNvPr>
              <p:cNvPicPr>
                <a:picLocks noChangeAspect="1"/>
              </p:cNvPicPr>
              <p:nvPr/>
            </p:nvPicPr>
            <p:blipFill rotWithShape="1">
              <a:blip r:embed="rId13"/>
              <a:srcRect r="60231" b="60148"/>
              <a:stretch/>
            </p:blipFill>
            <p:spPr>
              <a:xfrm>
                <a:off x="4874145" y="1312712"/>
                <a:ext cx="1338992" cy="943239"/>
              </a:xfrm>
              <a:prstGeom prst="rect">
                <a:avLst/>
              </a:prstGeom>
            </p:spPr>
          </p:pic>
          <p:pic>
            <p:nvPicPr>
              <p:cNvPr id="17" name="Picture 16">
                <a:extLst>
                  <a:ext uri="{FF2B5EF4-FFF2-40B4-BE49-F238E27FC236}">
                    <a16:creationId xmlns:a16="http://schemas.microsoft.com/office/drawing/2014/main" id="{220DC41B-2500-4938-85BC-D75354CA0D29}"/>
                  </a:ext>
                </a:extLst>
              </p:cNvPr>
              <p:cNvPicPr>
                <a:picLocks noChangeAspect="1"/>
              </p:cNvPicPr>
              <p:nvPr/>
            </p:nvPicPr>
            <p:blipFill rotWithShape="1">
              <a:blip r:embed="rId14"/>
              <a:srcRect r="60231" b="59986"/>
              <a:stretch/>
            </p:blipFill>
            <p:spPr>
              <a:xfrm>
                <a:off x="6213137" y="1310805"/>
                <a:ext cx="1338992" cy="947051"/>
              </a:xfrm>
              <a:prstGeom prst="rect">
                <a:avLst/>
              </a:prstGeom>
            </p:spPr>
          </p:pic>
          <p:pic>
            <p:nvPicPr>
              <p:cNvPr id="18" name="Picture 17">
                <a:extLst>
                  <a:ext uri="{FF2B5EF4-FFF2-40B4-BE49-F238E27FC236}">
                    <a16:creationId xmlns:a16="http://schemas.microsoft.com/office/drawing/2014/main" id="{765DB115-4A7E-41B2-9075-EC1D583F8F02}"/>
                  </a:ext>
                </a:extLst>
              </p:cNvPr>
              <p:cNvPicPr>
                <a:picLocks noChangeAspect="1"/>
              </p:cNvPicPr>
              <p:nvPr/>
            </p:nvPicPr>
            <p:blipFill rotWithShape="1">
              <a:blip r:embed="rId15"/>
              <a:srcRect r="60073" b="59986"/>
              <a:stretch/>
            </p:blipFill>
            <p:spPr>
              <a:xfrm>
                <a:off x="7546820" y="1308406"/>
                <a:ext cx="1344301" cy="947050"/>
              </a:xfrm>
              <a:prstGeom prst="rect">
                <a:avLst/>
              </a:prstGeom>
            </p:spPr>
          </p:pic>
          <p:pic>
            <p:nvPicPr>
              <p:cNvPr id="19" name="Picture 18">
                <a:extLst>
                  <a:ext uri="{FF2B5EF4-FFF2-40B4-BE49-F238E27FC236}">
                    <a16:creationId xmlns:a16="http://schemas.microsoft.com/office/drawing/2014/main" id="{11893C65-6C7E-4F80-856B-B64680A0A585}"/>
                  </a:ext>
                </a:extLst>
              </p:cNvPr>
              <p:cNvPicPr>
                <a:picLocks noChangeAspect="1"/>
              </p:cNvPicPr>
              <p:nvPr/>
            </p:nvPicPr>
            <p:blipFill rotWithShape="1">
              <a:blip r:embed="rId16"/>
              <a:srcRect r="60073" b="59986"/>
              <a:stretch/>
            </p:blipFill>
            <p:spPr>
              <a:xfrm>
                <a:off x="8904394" y="1305919"/>
                <a:ext cx="1344301" cy="947051"/>
              </a:xfrm>
              <a:prstGeom prst="rect">
                <a:avLst/>
              </a:prstGeom>
            </p:spPr>
          </p:pic>
          <p:pic>
            <p:nvPicPr>
              <p:cNvPr id="20" name="Picture 19">
                <a:extLst>
                  <a:ext uri="{FF2B5EF4-FFF2-40B4-BE49-F238E27FC236}">
                    <a16:creationId xmlns:a16="http://schemas.microsoft.com/office/drawing/2014/main" id="{2784A44C-E385-444A-AB9E-84BA61E6F132}"/>
                  </a:ext>
                </a:extLst>
              </p:cNvPr>
              <p:cNvPicPr>
                <a:picLocks noChangeAspect="1"/>
              </p:cNvPicPr>
              <p:nvPr/>
            </p:nvPicPr>
            <p:blipFill rotWithShape="1">
              <a:blip r:embed="rId17"/>
              <a:srcRect r="60073" b="60011"/>
              <a:stretch/>
            </p:blipFill>
            <p:spPr>
              <a:xfrm>
                <a:off x="10248696" y="1314125"/>
                <a:ext cx="1344301" cy="946456"/>
              </a:xfrm>
              <a:prstGeom prst="rect">
                <a:avLst/>
              </a:prstGeom>
            </p:spPr>
          </p:pic>
          <p:pic>
            <p:nvPicPr>
              <p:cNvPr id="21" name="Picture 20">
                <a:extLst>
                  <a:ext uri="{FF2B5EF4-FFF2-40B4-BE49-F238E27FC236}">
                    <a16:creationId xmlns:a16="http://schemas.microsoft.com/office/drawing/2014/main" id="{D8DD15D6-4773-48ED-A6ED-73A3E62F3620}"/>
                  </a:ext>
                </a:extLst>
              </p:cNvPr>
              <p:cNvPicPr>
                <a:picLocks noChangeAspect="1"/>
              </p:cNvPicPr>
              <p:nvPr/>
            </p:nvPicPr>
            <p:blipFill rotWithShape="1">
              <a:blip r:embed="rId18"/>
              <a:srcRect r="60231" b="59986"/>
              <a:stretch/>
            </p:blipFill>
            <p:spPr>
              <a:xfrm>
                <a:off x="4876801" y="2335488"/>
                <a:ext cx="1338992" cy="947051"/>
              </a:xfrm>
              <a:prstGeom prst="rect">
                <a:avLst/>
              </a:prstGeom>
            </p:spPr>
          </p:pic>
          <p:pic>
            <p:nvPicPr>
              <p:cNvPr id="22" name="Picture 21">
                <a:extLst>
                  <a:ext uri="{FF2B5EF4-FFF2-40B4-BE49-F238E27FC236}">
                    <a16:creationId xmlns:a16="http://schemas.microsoft.com/office/drawing/2014/main" id="{1A019674-FB53-4BEE-8D8C-3A87160A0C8D}"/>
                  </a:ext>
                </a:extLst>
              </p:cNvPr>
              <p:cNvPicPr>
                <a:picLocks noChangeAspect="1"/>
              </p:cNvPicPr>
              <p:nvPr/>
            </p:nvPicPr>
            <p:blipFill rotWithShape="1">
              <a:blip r:embed="rId19"/>
              <a:srcRect r="60231" b="59986"/>
              <a:stretch/>
            </p:blipFill>
            <p:spPr>
              <a:xfrm>
                <a:off x="6207828" y="2338308"/>
                <a:ext cx="1338992" cy="947050"/>
              </a:xfrm>
              <a:prstGeom prst="rect">
                <a:avLst/>
              </a:prstGeom>
            </p:spPr>
          </p:pic>
          <p:pic>
            <p:nvPicPr>
              <p:cNvPr id="23" name="Picture 22">
                <a:extLst>
                  <a:ext uri="{FF2B5EF4-FFF2-40B4-BE49-F238E27FC236}">
                    <a16:creationId xmlns:a16="http://schemas.microsoft.com/office/drawing/2014/main" id="{5C384384-523D-420E-88FC-EBBB62949FA6}"/>
                  </a:ext>
                </a:extLst>
              </p:cNvPr>
              <p:cNvPicPr>
                <a:picLocks noChangeAspect="1"/>
              </p:cNvPicPr>
              <p:nvPr/>
            </p:nvPicPr>
            <p:blipFill rotWithShape="1">
              <a:blip r:embed="rId20"/>
              <a:srcRect r="60073" b="59986"/>
              <a:stretch/>
            </p:blipFill>
            <p:spPr>
              <a:xfrm>
                <a:off x="7546819" y="2338308"/>
                <a:ext cx="1344301" cy="947050"/>
              </a:xfrm>
              <a:prstGeom prst="rect">
                <a:avLst/>
              </a:prstGeom>
            </p:spPr>
          </p:pic>
          <p:pic>
            <p:nvPicPr>
              <p:cNvPr id="24" name="Picture 23">
                <a:extLst>
                  <a:ext uri="{FF2B5EF4-FFF2-40B4-BE49-F238E27FC236}">
                    <a16:creationId xmlns:a16="http://schemas.microsoft.com/office/drawing/2014/main" id="{76615573-7454-4812-811F-D1025DC72612}"/>
                  </a:ext>
                </a:extLst>
              </p:cNvPr>
              <p:cNvPicPr>
                <a:picLocks noChangeAspect="1"/>
              </p:cNvPicPr>
              <p:nvPr/>
            </p:nvPicPr>
            <p:blipFill rotWithShape="1">
              <a:blip r:embed="rId21"/>
              <a:srcRect r="60073" b="59986"/>
              <a:stretch/>
            </p:blipFill>
            <p:spPr>
              <a:xfrm>
                <a:off x="8899784" y="2338308"/>
                <a:ext cx="1344301" cy="947051"/>
              </a:xfrm>
              <a:prstGeom prst="rect">
                <a:avLst/>
              </a:prstGeom>
            </p:spPr>
          </p:pic>
        </p:grpSp>
      </p:grpSp>
      <p:grpSp>
        <p:nvGrpSpPr>
          <p:cNvPr id="29" name="Group 28">
            <a:extLst>
              <a:ext uri="{FF2B5EF4-FFF2-40B4-BE49-F238E27FC236}">
                <a16:creationId xmlns:a16="http://schemas.microsoft.com/office/drawing/2014/main" id="{9CD1DE69-6958-4938-A6AF-A677D30164E9}"/>
              </a:ext>
            </a:extLst>
          </p:cNvPr>
          <p:cNvGrpSpPr/>
          <p:nvPr/>
        </p:nvGrpSpPr>
        <p:grpSpPr>
          <a:xfrm>
            <a:off x="9756227" y="2611147"/>
            <a:ext cx="1575388" cy="449642"/>
            <a:chOff x="9756227" y="2611147"/>
            <a:chExt cx="1575388" cy="449642"/>
          </a:xfrm>
        </p:grpSpPr>
        <p:sp>
          <p:nvSpPr>
            <p:cNvPr id="27" name="TextBox 26">
              <a:extLst>
                <a:ext uri="{FF2B5EF4-FFF2-40B4-BE49-F238E27FC236}">
                  <a16:creationId xmlns:a16="http://schemas.microsoft.com/office/drawing/2014/main" id="{8823724B-3F7B-4862-8522-93C5E0D083F7}"/>
                </a:ext>
              </a:extLst>
            </p:cNvPr>
            <p:cNvSpPr txBox="1"/>
            <p:nvPr/>
          </p:nvSpPr>
          <p:spPr>
            <a:xfrm>
              <a:off x="10428788" y="2611147"/>
              <a:ext cx="902827" cy="449642"/>
            </a:xfrm>
            <a:prstGeom prst="rect">
              <a:avLst/>
            </a:prstGeom>
            <a:noFill/>
          </p:spPr>
          <p:txBody>
            <a:bodyPr wrap="none" lIns="0" tIns="0" rIns="0" bIns="0" rtlCol="0">
              <a:normAutofit/>
            </a:bodyPr>
            <a:lstStyle/>
            <a:p>
              <a:pPr algn="l" defTabSz="914400">
                <a:lnSpc>
                  <a:spcPct val="120000"/>
                </a:lnSpc>
                <a:spcBef>
                  <a:spcPts val="200"/>
                </a:spcBef>
                <a:buClr>
                  <a:schemeClr val="tx2"/>
                </a:buClr>
                <a:buSzPct val="100000"/>
              </a:pPr>
              <a:r>
                <a:rPr lang="en-US" sz="2000" dirty="0">
                  <a:highlight>
                    <a:srgbClr val="FFFF00"/>
                  </a:highlight>
                </a:rPr>
                <a:t>~0.2%</a:t>
              </a:r>
            </a:p>
          </p:txBody>
        </p:sp>
        <p:sp>
          <p:nvSpPr>
            <p:cNvPr id="28" name="Arrow: Down 27">
              <a:extLst>
                <a:ext uri="{FF2B5EF4-FFF2-40B4-BE49-F238E27FC236}">
                  <a16:creationId xmlns:a16="http://schemas.microsoft.com/office/drawing/2014/main" id="{06DB0010-C667-40D5-B89A-9E817E230F9B}"/>
                </a:ext>
              </a:extLst>
            </p:cNvPr>
            <p:cNvSpPr/>
            <p:nvPr/>
          </p:nvSpPr>
          <p:spPr bwMode="auto">
            <a:xfrm rot="5400000">
              <a:off x="9912034" y="2488899"/>
              <a:ext cx="292734" cy="604348"/>
            </a:xfrm>
            <a:prstGeom prst="downArrow">
              <a:avLst/>
            </a:prstGeom>
            <a:solidFill>
              <a:schemeClr val="tx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grpSp>
      <p:sp>
        <p:nvSpPr>
          <p:cNvPr id="1569" name="Text Placeholder 1568">
            <a:extLst>
              <a:ext uri="{FF2B5EF4-FFF2-40B4-BE49-F238E27FC236}">
                <a16:creationId xmlns:a16="http://schemas.microsoft.com/office/drawing/2014/main" id="{F6CF9B4D-FCCF-426B-AFE5-4BC1ACA2ADE8}"/>
              </a:ext>
            </a:extLst>
          </p:cNvPr>
          <p:cNvSpPr>
            <a:spLocks noGrp="1"/>
          </p:cNvSpPr>
          <p:nvPr>
            <p:ph type="body" sz="quarter" idx="11"/>
          </p:nvPr>
        </p:nvSpPr>
        <p:spPr/>
        <p:txBody>
          <a:bodyPr/>
          <a:lstStyle/>
          <a:p>
            <a:r>
              <a:rPr lang="en-US" dirty="0"/>
              <a:t>Good separation with minimal carryover for excipient standards</a:t>
            </a:r>
          </a:p>
        </p:txBody>
      </p:sp>
    </p:spTree>
    <p:extLst>
      <p:ext uri="{BB962C8B-B14F-4D97-AF65-F5344CB8AC3E}">
        <p14:creationId xmlns:p14="http://schemas.microsoft.com/office/powerpoint/2010/main" val="191350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6</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Thermo Scientific™ EASY-IC™ ion source</a:t>
            </a:r>
          </a:p>
          <a:p>
            <a:pPr lvl="1"/>
            <a:r>
              <a:rPr lang="en-US" sz="1600" dirty="0"/>
              <a:t>LLOQ ≤ 0.017 ppm for target NAs, in APCI mode for both neat and excipient standards</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2"/>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ADDEEE90-2D8F-4040-9C4E-2AB87B052228}"/>
              </a:ext>
            </a:extLst>
          </p:cNvPr>
          <p:cNvSpPr>
            <a:spLocks noGrp="1"/>
          </p:cNvSpPr>
          <p:nvPr>
            <p:ph type="body" sz="quarter" idx="11"/>
          </p:nvPr>
        </p:nvSpPr>
        <p:spPr/>
        <p:txBody>
          <a:bodyPr/>
          <a:lstStyle/>
          <a:p>
            <a:r>
              <a:rPr lang="en-US" dirty="0"/>
              <a:t>High sensitivity, could achieve LLOQ ≤ 0.017 ppm for target NAs in both neat and excipient matrix</a:t>
            </a:r>
          </a:p>
        </p:txBody>
      </p:sp>
      <p:graphicFrame>
        <p:nvGraphicFramePr>
          <p:cNvPr id="10" name="Table 12">
            <a:extLst>
              <a:ext uri="{FF2B5EF4-FFF2-40B4-BE49-F238E27FC236}">
                <a16:creationId xmlns:a16="http://schemas.microsoft.com/office/drawing/2014/main" id="{C6123A4D-EB8E-4093-9504-3D95A5736B00}"/>
              </a:ext>
            </a:extLst>
          </p:cNvPr>
          <p:cNvGraphicFramePr>
            <a:graphicFrameLocks noGrp="1"/>
          </p:cNvGraphicFramePr>
          <p:nvPr>
            <p:extLst>
              <p:ext uri="{D42A27DB-BD31-4B8C-83A1-F6EECF244321}">
                <p14:modId xmlns:p14="http://schemas.microsoft.com/office/powerpoint/2010/main" val="1266406105"/>
              </p:ext>
            </p:extLst>
          </p:nvPr>
        </p:nvGraphicFramePr>
        <p:xfrm>
          <a:off x="4426102" y="1296659"/>
          <a:ext cx="6858000" cy="5177808"/>
        </p:xfrm>
        <a:graphic>
          <a:graphicData uri="http://schemas.openxmlformats.org/drawingml/2006/table">
            <a:tbl>
              <a:tblPr firstRow="1" bandRow="1">
                <a:tableStyleId>{85BE263C-DBD7-4A20-BB59-AAB30ACAA65A}</a:tableStyleId>
              </a:tblPr>
              <a:tblGrid>
                <a:gridCol w="857250">
                  <a:extLst>
                    <a:ext uri="{9D8B030D-6E8A-4147-A177-3AD203B41FA5}">
                      <a16:colId xmlns:a16="http://schemas.microsoft.com/office/drawing/2014/main" val="2827469785"/>
                    </a:ext>
                  </a:extLst>
                </a:gridCol>
                <a:gridCol w="1200150">
                  <a:extLst>
                    <a:ext uri="{9D8B030D-6E8A-4147-A177-3AD203B41FA5}">
                      <a16:colId xmlns:a16="http://schemas.microsoft.com/office/drawing/2014/main" val="3789635586"/>
                    </a:ext>
                  </a:extLst>
                </a:gridCol>
                <a:gridCol w="1200150">
                  <a:extLst>
                    <a:ext uri="{9D8B030D-6E8A-4147-A177-3AD203B41FA5}">
                      <a16:colId xmlns:a16="http://schemas.microsoft.com/office/drawing/2014/main" val="2228290397"/>
                    </a:ext>
                  </a:extLst>
                </a:gridCol>
                <a:gridCol w="1200150">
                  <a:extLst>
                    <a:ext uri="{9D8B030D-6E8A-4147-A177-3AD203B41FA5}">
                      <a16:colId xmlns:a16="http://schemas.microsoft.com/office/drawing/2014/main" val="479516094"/>
                    </a:ext>
                  </a:extLst>
                </a:gridCol>
                <a:gridCol w="1200150">
                  <a:extLst>
                    <a:ext uri="{9D8B030D-6E8A-4147-A177-3AD203B41FA5}">
                      <a16:colId xmlns:a16="http://schemas.microsoft.com/office/drawing/2014/main" val="2554316975"/>
                    </a:ext>
                  </a:extLst>
                </a:gridCol>
                <a:gridCol w="1200150">
                  <a:extLst>
                    <a:ext uri="{9D8B030D-6E8A-4147-A177-3AD203B41FA5}">
                      <a16:colId xmlns:a16="http://schemas.microsoft.com/office/drawing/2014/main" val="1136415895"/>
                    </a:ext>
                  </a:extLst>
                </a:gridCol>
              </a:tblGrid>
              <a:tr h="342900">
                <a:tc>
                  <a:txBody>
                    <a:bodyPr/>
                    <a:lstStyle/>
                    <a:p>
                      <a:endParaRPr lang="en-US" sz="1200" dirty="0"/>
                    </a:p>
                  </a:txBody>
                  <a:tcPr marL="85725" marR="85725" marT="42863" marB="42863"/>
                </a:tc>
                <a:tc>
                  <a:txBody>
                    <a:bodyPr/>
                    <a:lstStyle/>
                    <a:p>
                      <a:pPr algn="ctr"/>
                      <a:r>
                        <a:rPr lang="en-US" sz="1200" dirty="0"/>
                        <a:t>Matrix</a:t>
                      </a:r>
                    </a:p>
                  </a:txBody>
                  <a:tcPr marL="85725" marR="85725" marT="42863" marB="42863" anchor="ctr"/>
                </a:tc>
                <a:tc>
                  <a:txBody>
                    <a:bodyPr/>
                    <a:lstStyle/>
                    <a:p>
                      <a:pPr algn="ctr"/>
                      <a:r>
                        <a:rPr lang="en-US" sz="1200" dirty="0"/>
                        <a:t>LOD (ng/ml)</a:t>
                      </a:r>
                    </a:p>
                  </a:txBody>
                  <a:tcPr marL="85725" marR="85725" marT="42863" marB="42863" anchor="ctr"/>
                </a:tc>
                <a:tc>
                  <a:txBody>
                    <a:bodyPr/>
                    <a:lstStyle/>
                    <a:p>
                      <a:pPr algn="ctr"/>
                      <a:r>
                        <a:rPr lang="en-US" sz="1200" dirty="0"/>
                        <a:t>LLOQ (ng/ml)</a:t>
                      </a:r>
                    </a:p>
                  </a:txBody>
                  <a:tcPr marL="85725" marR="85725" marT="42863" marB="42863" anchor="ctr"/>
                </a:tc>
                <a:tc>
                  <a:txBody>
                    <a:bodyPr/>
                    <a:lstStyle/>
                    <a:p>
                      <a:pPr algn="ctr"/>
                      <a:r>
                        <a:rPr lang="en-US" sz="1200" baseline="0" dirty="0"/>
                        <a:t>PPM*</a:t>
                      </a:r>
                    </a:p>
                  </a:txBody>
                  <a:tcPr marL="85725" marR="85725" marT="42863" marB="42863" anchor="ctr"/>
                </a:tc>
                <a:tc>
                  <a:txBody>
                    <a:bodyPr/>
                    <a:lstStyle/>
                    <a:p>
                      <a:pPr algn="ctr"/>
                      <a:r>
                        <a:rPr lang="en-US" sz="1200" baseline="0" dirty="0"/>
                        <a:t>Linearity</a:t>
                      </a:r>
                    </a:p>
                  </a:txBody>
                  <a:tcPr marL="85725" marR="85725" marT="42863" marB="42863" anchor="ctr"/>
                </a:tc>
                <a:extLst>
                  <a:ext uri="{0D108BD9-81ED-4DB2-BD59-A6C34878D82A}">
                    <a16:rowId xmlns:a16="http://schemas.microsoft.com/office/drawing/2014/main" val="3842484367"/>
                  </a:ext>
                </a:extLst>
              </a:tr>
              <a:tr h="257175">
                <a:tc rowSpan="2">
                  <a:txBody>
                    <a:bodyPr/>
                    <a:lstStyle/>
                    <a:p>
                      <a:pPr algn="ctr"/>
                      <a:r>
                        <a:rPr lang="en-US" sz="1200" dirty="0"/>
                        <a:t>NDMA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0.2</a:t>
                      </a:r>
                      <a:endParaRPr lang="en-US" sz="1200" b="0" dirty="0">
                        <a:solidFill>
                          <a:schemeClr val="tx1"/>
                        </a:solidFill>
                      </a:endParaRPr>
                    </a:p>
                  </a:txBody>
                  <a:tcPr marL="85725" marR="85725" marT="42863" marB="42863" anchor="ctr"/>
                </a:tc>
                <a:tc>
                  <a:txBody>
                    <a:bodyPr/>
                    <a:lstStyle/>
                    <a:p>
                      <a:pPr algn="ctr"/>
                      <a:r>
                        <a:rPr lang="en-US" sz="1200" dirty="0"/>
                        <a:t>0.2</a:t>
                      </a:r>
                      <a:endParaRPr lang="en-US" sz="1200" b="0" dirty="0">
                        <a:solidFill>
                          <a:schemeClr val="tx1"/>
                        </a:solidFill>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37977353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2206260599"/>
                  </a:ext>
                </a:extLst>
              </a:tr>
              <a:tr h="257175">
                <a:tc rowSpan="2">
                  <a:txBody>
                    <a:bodyPr/>
                    <a:lstStyle/>
                    <a:p>
                      <a:pPr algn="ctr"/>
                      <a:r>
                        <a:rPr lang="en-US" sz="1200" dirty="0"/>
                        <a:t>NMEA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412932633"/>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474754042"/>
                  </a:ext>
                </a:extLst>
              </a:tr>
              <a:tr h="257175">
                <a:tc rowSpan="2">
                  <a:txBody>
                    <a:bodyPr/>
                    <a:lstStyle/>
                    <a:p>
                      <a:pPr algn="ctr"/>
                      <a:r>
                        <a:rPr lang="en-US" sz="1200" dirty="0"/>
                        <a:t>NPYR</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marL="0" algn="ctr" defTabSz="914400" rtl="0" eaLnBrk="1" latinLnBrk="0" hangingPunct="1"/>
                      <a:r>
                        <a:rPr lang="en-US" sz="1200" kern="1200" dirty="0"/>
                        <a:t>0.1</a:t>
                      </a:r>
                      <a:endParaRPr lang="en-US" sz="1200" kern="1200" dirty="0">
                        <a:solidFill>
                          <a:schemeClr val="tx1"/>
                        </a:solidFill>
                        <a:latin typeface="+mn-lt"/>
                        <a:ea typeface="+mn-ea"/>
                        <a:cs typeface="+mn-cs"/>
                      </a:endParaRPr>
                    </a:p>
                  </a:txBody>
                  <a:tcPr marL="85725" marR="85725" marT="42863" marB="42863" anchor="ctr"/>
                </a:tc>
                <a:tc>
                  <a:txBody>
                    <a:bodyPr/>
                    <a:lstStyle/>
                    <a:p>
                      <a:pPr marL="0" algn="ctr" defTabSz="914400" rtl="0" eaLnBrk="1" latinLnBrk="0" hangingPunct="1"/>
                      <a:r>
                        <a:rPr lang="en-US" sz="1200" kern="1200" dirty="0"/>
                        <a:t>0.2</a:t>
                      </a:r>
                      <a:endParaRPr lang="en-US" sz="1200" kern="1200" dirty="0">
                        <a:solidFill>
                          <a:schemeClr val="tx1"/>
                        </a:solidFill>
                        <a:latin typeface="+mn-lt"/>
                        <a:ea typeface="+mn-ea"/>
                        <a:cs typeface="+mn-cs"/>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918099458"/>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marL="0" algn="ctr" defTabSz="914400" rtl="0" eaLnBrk="1" latinLnBrk="0" hangingPunct="1"/>
                      <a:r>
                        <a:rPr lang="en-US" sz="1200" kern="1200" dirty="0"/>
                        <a:t>0.2</a:t>
                      </a:r>
                      <a:endParaRPr lang="en-US" sz="1200" kern="1200" dirty="0">
                        <a:solidFill>
                          <a:schemeClr val="tx1"/>
                        </a:solidFill>
                        <a:latin typeface="+mn-lt"/>
                        <a:ea typeface="+mn-ea"/>
                        <a:cs typeface="+mn-cs"/>
                      </a:endParaRPr>
                    </a:p>
                  </a:txBody>
                  <a:tcPr marL="85725" marR="85725" marT="42863" marB="42863" anchor="ctr"/>
                </a:tc>
                <a:tc>
                  <a:txBody>
                    <a:bodyPr/>
                    <a:lstStyle/>
                    <a:p>
                      <a:pPr marL="0" algn="ctr" defTabSz="914400" rtl="0" eaLnBrk="1" latinLnBrk="0" hangingPunct="1"/>
                      <a:r>
                        <a:rPr lang="en-US" sz="1200" kern="1200" dirty="0"/>
                        <a:t>0.2</a:t>
                      </a:r>
                      <a:endParaRPr lang="en-US" sz="1200" kern="1200" dirty="0">
                        <a:solidFill>
                          <a:schemeClr val="tx1"/>
                        </a:solidFill>
                        <a:latin typeface="+mn-lt"/>
                        <a:ea typeface="+mn-ea"/>
                        <a:cs typeface="+mn-cs"/>
                      </a:endParaRPr>
                    </a:p>
                  </a:txBody>
                  <a:tcPr marL="85725" marR="85725" marT="42863" marB="42863" anchor="ctr"/>
                </a:tc>
                <a:tc>
                  <a:txBody>
                    <a:bodyPr/>
                    <a:lstStyle/>
                    <a:p>
                      <a:pPr algn="ctr"/>
                      <a:r>
                        <a:rPr lang="en-US" sz="1200" dirty="0"/>
                        <a:t>0.0068</a:t>
                      </a:r>
                      <a:endParaRPr lang="en-US" sz="1200" b="0" dirty="0">
                        <a:solidFill>
                          <a:schemeClr val="tx1"/>
                        </a:solidFill>
                      </a:endParaRPr>
                    </a:p>
                  </a:txBody>
                  <a:tcPr marL="85725" marR="85725" marT="42863" marB="42863" anchor="ctr"/>
                </a:tc>
                <a:tc>
                  <a:txBody>
                    <a:bodyPr/>
                    <a:lstStyle/>
                    <a:p>
                      <a:pPr algn="ctr"/>
                      <a:r>
                        <a:rPr lang="en-US" sz="1200" dirty="0"/>
                        <a:t>0.2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313941103"/>
                  </a:ext>
                </a:extLst>
              </a:tr>
              <a:tr h="257175">
                <a:tc rowSpan="2">
                  <a:txBody>
                    <a:bodyPr/>
                    <a:lstStyle/>
                    <a:p>
                      <a:pPr algn="ctr"/>
                      <a:r>
                        <a:rPr lang="en-US" sz="1200" dirty="0"/>
                        <a:t>NDEA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2712537391"/>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858441500"/>
                  </a:ext>
                </a:extLst>
              </a:tr>
              <a:tr h="257175">
                <a:tc rowSpan="2">
                  <a:txBody>
                    <a:bodyPr/>
                    <a:lstStyle/>
                    <a:p>
                      <a:pPr algn="ctr"/>
                      <a:r>
                        <a:rPr lang="en-US" sz="1200" dirty="0"/>
                        <a:t>NPIP</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378268456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0.2</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069752136"/>
                  </a:ext>
                </a:extLst>
              </a:tr>
              <a:tr h="257175">
                <a:tc rowSpan="2">
                  <a:txBody>
                    <a:bodyPr/>
                    <a:lstStyle/>
                    <a:p>
                      <a:pPr algn="ctr"/>
                      <a:r>
                        <a:rPr lang="en-US" sz="1200" dirty="0"/>
                        <a:t>NEIPA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algn="ctr"/>
                      <a:r>
                        <a:rPr lang="en-US" sz="1200" dirty="0"/>
                        <a:t>0.017</a:t>
                      </a:r>
                      <a:endParaRPr lang="en-US" sz="1200" b="0" dirty="0">
                        <a:solidFill>
                          <a:schemeClr val="tx1"/>
                        </a:solidFill>
                      </a:endParaRPr>
                    </a:p>
                  </a:txBody>
                  <a:tcPr marL="85725" marR="85725" marT="42863" marB="42863" anchor="ctr"/>
                </a:tc>
                <a:tc>
                  <a:txBody>
                    <a:bodyPr/>
                    <a:lstStyle/>
                    <a:p>
                      <a:pPr algn="ctr"/>
                      <a:r>
                        <a:rPr lang="en-US" sz="1200" dirty="0"/>
                        <a:t>0.5 – 50 </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346026702"/>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0.017</a:t>
                      </a:r>
                      <a:endParaRPr lang="en-US" sz="1200" b="0" dirty="0">
                        <a:solidFill>
                          <a:schemeClr val="tx1"/>
                        </a:solidFill>
                      </a:endParaRPr>
                    </a:p>
                  </a:txBody>
                  <a:tcPr marL="85725" marR="85725" marT="42863" marB="42863" anchor="ctr"/>
                </a:tc>
                <a:tc>
                  <a:txBody>
                    <a:bodyPr/>
                    <a:lstStyle/>
                    <a:p>
                      <a:pPr algn="ctr"/>
                      <a:r>
                        <a:rPr lang="en-US" sz="1200" dirty="0"/>
                        <a:t>0.5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3237783502"/>
                  </a:ext>
                </a:extLst>
              </a:tr>
              <a:tr h="257175">
                <a:tc rowSpan="2">
                  <a:txBody>
                    <a:bodyPr/>
                    <a:lstStyle/>
                    <a:p>
                      <a:pPr algn="ctr"/>
                      <a:r>
                        <a:rPr lang="en-US" sz="1200" dirty="0"/>
                        <a:t>NDIPA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90045227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3577192882"/>
                  </a:ext>
                </a:extLst>
              </a:tr>
              <a:tr h="257175">
                <a:tc rowSpan="2">
                  <a:txBody>
                    <a:bodyPr/>
                    <a:lstStyle/>
                    <a:p>
                      <a:pPr algn="ctr"/>
                      <a:r>
                        <a:rPr lang="en-US" sz="1200" dirty="0"/>
                        <a:t>NDPA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642732964"/>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0.0034</a:t>
                      </a:r>
                      <a:endParaRPr lang="en-US" sz="1200" b="0" dirty="0">
                        <a:solidFill>
                          <a:schemeClr val="tx1"/>
                        </a:solidFill>
                      </a:endParaRPr>
                    </a:p>
                  </a:txBody>
                  <a:tcPr marL="85725" marR="85725" marT="42863" marB="42863" anchor="ctr"/>
                </a:tc>
                <a:tc>
                  <a:txBody>
                    <a:bodyPr/>
                    <a:lstStyle/>
                    <a:p>
                      <a:pPr algn="ctr"/>
                      <a:r>
                        <a:rPr lang="en-US" sz="1200" dirty="0"/>
                        <a:t>0.1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2037773073"/>
                  </a:ext>
                </a:extLst>
              </a:tr>
              <a:tr h="257175">
                <a:tc rowSpan="2">
                  <a:txBody>
                    <a:bodyPr/>
                    <a:lstStyle/>
                    <a:p>
                      <a:pPr algn="ctr"/>
                      <a:r>
                        <a:rPr lang="en-US" sz="1200" dirty="0"/>
                        <a:t>NDBA</a:t>
                      </a:r>
                    </a:p>
                  </a:txBody>
                  <a:tcPr marL="85725" marR="85725" marT="42863" marB="42863" anchor="ctr"/>
                </a:tc>
                <a:tc>
                  <a:txBody>
                    <a:bodyPr/>
                    <a:lstStyle/>
                    <a:p>
                      <a:pPr algn="ctr"/>
                      <a:r>
                        <a:rPr lang="en-US" sz="1200" dirty="0"/>
                        <a:t>Neat</a:t>
                      </a:r>
                      <a:endParaRPr lang="en-US" sz="1200" b="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0.017</a:t>
                      </a:r>
                      <a:endParaRPr lang="en-US" sz="1200" b="0" dirty="0">
                        <a:solidFill>
                          <a:schemeClr val="tx1"/>
                        </a:solidFill>
                      </a:endParaRPr>
                    </a:p>
                  </a:txBody>
                  <a:tcPr marL="85725" marR="85725" marT="42863" marB="42863" anchor="ctr"/>
                </a:tc>
                <a:tc>
                  <a:txBody>
                    <a:bodyPr/>
                    <a:lstStyle/>
                    <a:p>
                      <a:pPr algn="ctr"/>
                      <a:r>
                        <a:rPr lang="en-US" sz="1200" dirty="0"/>
                        <a:t>0.5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4158614405"/>
                  </a:ext>
                </a:extLst>
              </a:tr>
              <a:tr h="257175">
                <a:tc vMerge="1">
                  <a:txBody>
                    <a:bodyPr/>
                    <a:lstStyle/>
                    <a:p>
                      <a:endParaRPr lang="en-US"/>
                    </a:p>
                  </a:txBody>
                  <a:tcPr/>
                </a:tc>
                <a:tc>
                  <a:txBody>
                    <a:bodyPr/>
                    <a:lstStyle/>
                    <a:p>
                      <a:pPr algn="ctr"/>
                      <a:r>
                        <a:rPr lang="en-US" sz="1200" dirty="0"/>
                        <a:t>Excipient</a:t>
                      </a:r>
                      <a:endParaRPr lang="en-US" sz="1200" dirty="0">
                        <a:solidFill>
                          <a:schemeClr val="tx1"/>
                        </a:solidFill>
                      </a:endParaRPr>
                    </a:p>
                  </a:txBody>
                  <a:tcPr marL="85725" marR="85725" marT="42863" marB="42863" anchor="ctr"/>
                </a:tc>
                <a:tc>
                  <a:txBody>
                    <a:bodyPr/>
                    <a:lstStyle/>
                    <a:p>
                      <a:pPr algn="ctr"/>
                      <a:r>
                        <a:rPr lang="en-US" sz="1200" dirty="0"/>
                        <a:t>0.1</a:t>
                      </a:r>
                      <a:endParaRPr lang="en-US" sz="1200" dirty="0">
                        <a:solidFill>
                          <a:schemeClr val="tx1"/>
                        </a:solidFill>
                      </a:endParaRPr>
                    </a:p>
                  </a:txBody>
                  <a:tcPr marL="85725" marR="85725" marT="42863" marB="42863" anchor="ctr"/>
                </a:tc>
                <a:tc>
                  <a:txBody>
                    <a:bodyPr/>
                    <a:lstStyle/>
                    <a:p>
                      <a:pPr algn="ctr"/>
                      <a:r>
                        <a:rPr lang="en-US" sz="1200" dirty="0"/>
                        <a:t>0.5</a:t>
                      </a:r>
                      <a:endParaRPr lang="en-US" sz="1200" dirty="0">
                        <a:solidFill>
                          <a:schemeClr val="tx1"/>
                        </a:solidFill>
                      </a:endParaRPr>
                    </a:p>
                  </a:txBody>
                  <a:tcPr marL="85725" marR="85725" marT="42863" marB="4286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0.017</a:t>
                      </a:r>
                      <a:endParaRPr lang="en-US" sz="1200" b="0" dirty="0">
                        <a:solidFill>
                          <a:schemeClr val="tx1"/>
                        </a:solidFill>
                      </a:endParaRPr>
                    </a:p>
                  </a:txBody>
                  <a:tcPr marL="85725" marR="85725" marT="42863" marB="42863" anchor="ctr"/>
                </a:tc>
                <a:tc>
                  <a:txBody>
                    <a:bodyPr/>
                    <a:lstStyle/>
                    <a:p>
                      <a:pPr algn="ctr"/>
                      <a:r>
                        <a:rPr lang="en-US" sz="1200" dirty="0"/>
                        <a:t>0.5 – 50</a:t>
                      </a:r>
                      <a:endParaRPr lang="en-US" sz="1200" b="0" dirty="0">
                        <a:solidFill>
                          <a:schemeClr val="tx1"/>
                        </a:solidFill>
                      </a:endParaRPr>
                    </a:p>
                  </a:txBody>
                  <a:tcPr marL="85725" marR="85725" marT="42863" marB="42863" anchor="ctr"/>
                </a:tc>
                <a:extLst>
                  <a:ext uri="{0D108BD9-81ED-4DB2-BD59-A6C34878D82A}">
                    <a16:rowId xmlns:a16="http://schemas.microsoft.com/office/drawing/2014/main" val="1827057688"/>
                  </a:ext>
                </a:extLst>
              </a:tr>
            </a:tbl>
          </a:graphicData>
        </a:graphic>
      </p:graphicFrame>
      <p:sp>
        <p:nvSpPr>
          <p:cNvPr id="11" name="Text Placeholder 3">
            <a:extLst>
              <a:ext uri="{FF2B5EF4-FFF2-40B4-BE49-F238E27FC236}">
                <a16:creationId xmlns:a16="http://schemas.microsoft.com/office/drawing/2014/main" id="{BC5528D4-7296-4625-A0F0-3E2CC370C245}"/>
              </a:ext>
            </a:extLst>
          </p:cNvPr>
          <p:cNvSpPr txBox="1">
            <a:spLocks/>
          </p:cNvSpPr>
          <p:nvPr/>
        </p:nvSpPr>
        <p:spPr>
          <a:xfrm>
            <a:off x="4426102" y="6411349"/>
            <a:ext cx="5296632" cy="304800"/>
          </a:xfrm>
          <a:prstGeom prst="rect">
            <a:avLst/>
          </a:prstGeom>
        </p:spPr>
        <p:txBody>
          <a:bodyPr vert="horz" lIns="0" tIns="0" rIns="0" bIns="0" rtlCol="0" anchor="b">
            <a:normAutofit/>
          </a:bodyPr>
          <a:lstStyle>
            <a:lvl1pPr marL="0" indent="0" algn="l" defTabSz="914400" rtl="0" eaLnBrk="1" latinLnBrk="0" hangingPunct="1">
              <a:lnSpc>
                <a:spcPct val="120000"/>
              </a:lnSpc>
              <a:spcBef>
                <a:spcPts val="100"/>
              </a:spcBef>
              <a:buClr>
                <a:schemeClr val="tx2"/>
              </a:buClr>
              <a:buSzPct val="100000"/>
              <a:buFont typeface="Arial" panose="020B0604020202020204" pitchFamily="34" charset="0"/>
              <a:buNone/>
              <a:tabLst/>
              <a:defRPr sz="1000" b="0" kern="1200">
                <a:solidFill>
                  <a:schemeClr val="accent5"/>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 PPM is calculated based on 30mg/ml of drug substance and product extract</a:t>
            </a:r>
          </a:p>
        </p:txBody>
      </p:sp>
    </p:spTree>
    <p:extLst>
      <p:ext uri="{BB962C8B-B14F-4D97-AF65-F5344CB8AC3E}">
        <p14:creationId xmlns:p14="http://schemas.microsoft.com/office/powerpoint/2010/main" val="39310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7</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EASY-IC ion source</a:t>
            </a:r>
          </a:p>
          <a:p>
            <a:pPr lvl="1"/>
            <a:r>
              <a:rPr lang="en-US" sz="1600" dirty="0"/>
              <a:t>LLOQ ≤ 0.017 ppm for target NAs, in APCI mode for both neat and excipient standards</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2"/>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ADDEEE90-2D8F-4040-9C4E-2AB87B052228}"/>
              </a:ext>
            </a:extLst>
          </p:cNvPr>
          <p:cNvSpPr>
            <a:spLocks noGrp="1"/>
          </p:cNvSpPr>
          <p:nvPr>
            <p:ph type="body" sz="quarter" idx="11"/>
          </p:nvPr>
        </p:nvSpPr>
        <p:spPr/>
        <p:txBody>
          <a:bodyPr/>
          <a:lstStyle/>
          <a:p>
            <a:r>
              <a:rPr lang="en-US" dirty="0"/>
              <a:t>Accuracy and precision for excipient standards at 0.017 ppm</a:t>
            </a:r>
          </a:p>
        </p:txBody>
      </p:sp>
      <p:sp>
        <p:nvSpPr>
          <p:cNvPr id="11" name="Text Placeholder 3">
            <a:extLst>
              <a:ext uri="{FF2B5EF4-FFF2-40B4-BE49-F238E27FC236}">
                <a16:creationId xmlns:a16="http://schemas.microsoft.com/office/drawing/2014/main" id="{BC5528D4-7296-4625-A0F0-3E2CC370C245}"/>
              </a:ext>
            </a:extLst>
          </p:cNvPr>
          <p:cNvSpPr txBox="1">
            <a:spLocks/>
          </p:cNvSpPr>
          <p:nvPr/>
        </p:nvSpPr>
        <p:spPr>
          <a:xfrm>
            <a:off x="5440744" y="5457690"/>
            <a:ext cx="5296632" cy="625629"/>
          </a:xfrm>
          <a:prstGeom prst="rect">
            <a:avLst/>
          </a:prstGeom>
        </p:spPr>
        <p:txBody>
          <a:bodyPr vert="horz" lIns="0" tIns="0" rIns="0" bIns="0" rtlCol="0" anchor="b">
            <a:normAutofit/>
          </a:bodyPr>
          <a:lstStyle>
            <a:lvl1pPr marL="0" indent="0" algn="l" defTabSz="914400" rtl="0" eaLnBrk="1" latinLnBrk="0" hangingPunct="1">
              <a:lnSpc>
                <a:spcPct val="120000"/>
              </a:lnSpc>
              <a:spcBef>
                <a:spcPts val="100"/>
              </a:spcBef>
              <a:buClr>
                <a:schemeClr val="tx2"/>
              </a:buClr>
              <a:buSzPct val="100000"/>
              <a:buFont typeface="Arial" panose="020B0604020202020204" pitchFamily="34" charset="0"/>
              <a:buNone/>
              <a:tabLst/>
              <a:defRPr sz="1000" b="0" kern="1200">
                <a:solidFill>
                  <a:schemeClr val="accent5"/>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 Accuracy and precision based on 5 replicate injections, data were processed by linear with offset, 1/x weighting</a:t>
            </a:r>
          </a:p>
        </p:txBody>
      </p:sp>
      <p:graphicFrame>
        <p:nvGraphicFramePr>
          <p:cNvPr id="7" name="Table 7">
            <a:extLst>
              <a:ext uri="{FF2B5EF4-FFF2-40B4-BE49-F238E27FC236}">
                <a16:creationId xmlns:a16="http://schemas.microsoft.com/office/drawing/2014/main" id="{D186135A-7803-4956-B72D-0E5E6AC8E992}"/>
              </a:ext>
            </a:extLst>
          </p:cNvPr>
          <p:cNvGraphicFramePr>
            <a:graphicFrameLocks noGrp="1"/>
          </p:cNvGraphicFramePr>
          <p:nvPr>
            <p:extLst>
              <p:ext uri="{D42A27DB-BD31-4B8C-83A1-F6EECF244321}">
                <p14:modId xmlns:p14="http://schemas.microsoft.com/office/powerpoint/2010/main" val="3242209275"/>
              </p:ext>
            </p:extLst>
          </p:nvPr>
        </p:nvGraphicFramePr>
        <p:xfrm>
          <a:off x="5440744" y="1816828"/>
          <a:ext cx="5029200" cy="3708400"/>
        </p:xfrm>
        <a:graphic>
          <a:graphicData uri="http://schemas.openxmlformats.org/drawingml/2006/table">
            <a:tbl>
              <a:tblPr firstRow="1" bandRow="1">
                <a:tableStyleId>{85BE263C-DBD7-4A20-BB59-AAB30ACAA65A}</a:tableStyleId>
              </a:tblPr>
              <a:tblGrid>
                <a:gridCol w="1371600">
                  <a:extLst>
                    <a:ext uri="{9D8B030D-6E8A-4147-A177-3AD203B41FA5}">
                      <a16:colId xmlns:a16="http://schemas.microsoft.com/office/drawing/2014/main" val="3097286812"/>
                    </a:ext>
                  </a:extLst>
                </a:gridCol>
                <a:gridCol w="1828800">
                  <a:extLst>
                    <a:ext uri="{9D8B030D-6E8A-4147-A177-3AD203B41FA5}">
                      <a16:colId xmlns:a16="http://schemas.microsoft.com/office/drawing/2014/main" val="1501792568"/>
                    </a:ext>
                  </a:extLst>
                </a:gridCol>
                <a:gridCol w="1828800">
                  <a:extLst>
                    <a:ext uri="{9D8B030D-6E8A-4147-A177-3AD203B41FA5}">
                      <a16:colId xmlns:a16="http://schemas.microsoft.com/office/drawing/2014/main" val="56908095"/>
                    </a:ext>
                  </a:extLst>
                </a:gridCol>
              </a:tblGrid>
              <a:tr h="370840">
                <a:tc>
                  <a:txBody>
                    <a:bodyPr/>
                    <a:lstStyle/>
                    <a:p>
                      <a:endParaRPr lang="en-US" dirty="0"/>
                    </a:p>
                  </a:txBody>
                  <a:tcPr/>
                </a:tc>
                <a:tc>
                  <a:txBody>
                    <a:bodyPr/>
                    <a:lstStyle/>
                    <a:p>
                      <a:pPr algn="ctr"/>
                      <a:r>
                        <a:rPr lang="en-US" dirty="0"/>
                        <a:t>% Diff</a:t>
                      </a:r>
                    </a:p>
                  </a:txBody>
                  <a:tcPr/>
                </a:tc>
                <a:tc>
                  <a:txBody>
                    <a:bodyPr/>
                    <a:lstStyle/>
                    <a:p>
                      <a:pPr algn="ctr"/>
                      <a:r>
                        <a:rPr lang="en-US" dirty="0"/>
                        <a:t>Precision</a:t>
                      </a:r>
                    </a:p>
                  </a:txBody>
                  <a:tcPr/>
                </a:tc>
                <a:extLst>
                  <a:ext uri="{0D108BD9-81ED-4DB2-BD59-A6C34878D82A}">
                    <a16:rowId xmlns:a16="http://schemas.microsoft.com/office/drawing/2014/main" val="200238877"/>
                  </a:ext>
                </a:extLst>
              </a:tr>
              <a:tr h="370840">
                <a:tc>
                  <a:txBody>
                    <a:bodyPr/>
                    <a:lstStyle/>
                    <a:p>
                      <a:pPr algn="ctr"/>
                      <a:r>
                        <a:rPr lang="en-US" dirty="0"/>
                        <a:t>NDMA</a:t>
                      </a:r>
                    </a:p>
                  </a:txBody>
                  <a:tcPr/>
                </a:tc>
                <a:tc>
                  <a:txBody>
                    <a:bodyPr/>
                    <a:lstStyle/>
                    <a:p>
                      <a:pPr algn="ctr"/>
                      <a:r>
                        <a:rPr lang="en-US" dirty="0"/>
                        <a:t>0.7</a:t>
                      </a:r>
                    </a:p>
                  </a:txBody>
                  <a:tcPr/>
                </a:tc>
                <a:tc>
                  <a:txBody>
                    <a:bodyPr/>
                    <a:lstStyle/>
                    <a:p>
                      <a:pPr algn="ctr"/>
                      <a:r>
                        <a:rPr lang="en-US" dirty="0"/>
                        <a:t>7.0</a:t>
                      </a:r>
                    </a:p>
                  </a:txBody>
                  <a:tcPr/>
                </a:tc>
                <a:extLst>
                  <a:ext uri="{0D108BD9-81ED-4DB2-BD59-A6C34878D82A}">
                    <a16:rowId xmlns:a16="http://schemas.microsoft.com/office/drawing/2014/main" val="201127900"/>
                  </a:ext>
                </a:extLst>
              </a:tr>
              <a:tr h="370840">
                <a:tc>
                  <a:txBody>
                    <a:bodyPr/>
                    <a:lstStyle/>
                    <a:p>
                      <a:pPr algn="ctr"/>
                      <a:r>
                        <a:rPr lang="en-US" dirty="0"/>
                        <a:t>NMEA</a:t>
                      </a:r>
                    </a:p>
                  </a:txBody>
                  <a:tcPr/>
                </a:tc>
                <a:tc>
                  <a:txBody>
                    <a:bodyPr/>
                    <a:lstStyle/>
                    <a:p>
                      <a:pPr algn="ctr"/>
                      <a:r>
                        <a:rPr lang="en-US" dirty="0"/>
                        <a:t>-5.2</a:t>
                      </a:r>
                    </a:p>
                  </a:txBody>
                  <a:tcPr/>
                </a:tc>
                <a:tc>
                  <a:txBody>
                    <a:bodyPr/>
                    <a:lstStyle/>
                    <a:p>
                      <a:pPr algn="ctr"/>
                      <a:r>
                        <a:rPr lang="en-US" dirty="0"/>
                        <a:t>4.2</a:t>
                      </a:r>
                    </a:p>
                  </a:txBody>
                  <a:tcPr/>
                </a:tc>
                <a:extLst>
                  <a:ext uri="{0D108BD9-81ED-4DB2-BD59-A6C34878D82A}">
                    <a16:rowId xmlns:a16="http://schemas.microsoft.com/office/drawing/2014/main" val="3144282014"/>
                  </a:ext>
                </a:extLst>
              </a:tr>
              <a:tr h="370840">
                <a:tc>
                  <a:txBody>
                    <a:bodyPr/>
                    <a:lstStyle/>
                    <a:p>
                      <a:pPr algn="ctr"/>
                      <a:r>
                        <a:rPr lang="en-US" dirty="0"/>
                        <a:t>NPYR</a:t>
                      </a:r>
                    </a:p>
                  </a:txBody>
                  <a:tcPr/>
                </a:tc>
                <a:tc>
                  <a:txBody>
                    <a:bodyPr/>
                    <a:lstStyle/>
                    <a:p>
                      <a:pPr algn="ctr"/>
                      <a:r>
                        <a:rPr lang="en-US" dirty="0"/>
                        <a:t>-7.7</a:t>
                      </a:r>
                    </a:p>
                  </a:txBody>
                  <a:tcPr/>
                </a:tc>
                <a:tc>
                  <a:txBody>
                    <a:bodyPr/>
                    <a:lstStyle/>
                    <a:p>
                      <a:pPr algn="ctr"/>
                      <a:r>
                        <a:rPr lang="en-US" dirty="0"/>
                        <a:t>2.7</a:t>
                      </a:r>
                    </a:p>
                  </a:txBody>
                  <a:tcPr/>
                </a:tc>
                <a:extLst>
                  <a:ext uri="{0D108BD9-81ED-4DB2-BD59-A6C34878D82A}">
                    <a16:rowId xmlns:a16="http://schemas.microsoft.com/office/drawing/2014/main" val="928090752"/>
                  </a:ext>
                </a:extLst>
              </a:tr>
              <a:tr h="370840">
                <a:tc>
                  <a:txBody>
                    <a:bodyPr/>
                    <a:lstStyle/>
                    <a:p>
                      <a:pPr algn="ctr"/>
                      <a:r>
                        <a:rPr lang="en-US" dirty="0"/>
                        <a:t>NDEA</a:t>
                      </a:r>
                    </a:p>
                  </a:txBody>
                  <a:tcPr/>
                </a:tc>
                <a:tc>
                  <a:txBody>
                    <a:bodyPr/>
                    <a:lstStyle/>
                    <a:p>
                      <a:pPr algn="ctr"/>
                      <a:r>
                        <a:rPr lang="en-US" dirty="0"/>
                        <a:t>-5.4</a:t>
                      </a:r>
                    </a:p>
                  </a:txBody>
                  <a:tcPr/>
                </a:tc>
                <a:tc>
                  <a:txBody>
                    <a:bodyPr/>
                    <a:lstStyle/>
                    <a:p>
                      <a:pPr algn="ctr"/>
                      <a:r>
                        <a:rPr lang="en-US" dirty="0"/>
                        <a:t>3.4</a:t>
                      </a:r>
                    </a:p>
                  </a:txBody>
                  <a:tcPr/>
                </a:tc>
                <a:extLst>
                  <a:ext uri="{0D108BD9-81ED-4DB2-BD59-A6C34878D82A}">
                    <a16:rowId xmlns:a16="http://schemas.microsoft.com/office/drawing/2014/main" val="2748830396"/>
                  </a:ext>
                </a:extLst>
              </a:tr>
              <a:tr h="370840">
                <a:tc>
                  <a:txBody>
                    <a:bodyPr/>
                    <a:lstStyle/>
                    <a:p>
                      <a:pPr algn="ctr"/>
                      <a:r>
                        <a:rPr lang="en-US" dirty="0"/>
                        <a:t>NPIP</a:t>
                      </a:r>
                    </a:p>
                  </a:txBody>
                  <a:tcPr/>
                </a:tc>
                <a:tc>
                  <a:txBody>
                    <a:bodyPr/>
                    <a:lstStyle/>
                    <a:p>
                      <a:pPr algn="ctr"/>
                      <a:r>
                        <a:rPr lang="en-US" dirty="0"/>
                        <a:t>-2.2</a:t>
                      </a:r>
                    </a:p>
                  </a:txBody>
                  <a:tcPr/>
                </a:tc>
                <a:tc>
                  <a:txBody>
                    <a:bodyPr/>
                    <a:lstStyle/>
                    <a:p>
                      <a:pPr algn="ctr"/>
                      <a:r>
                        <a:rPr lang="en-US" dirty="0"/>
                        <a:t>5.1</a:t>
                      </a:r>
                    </a:p>
                  </a:txBody>
                  <a:tcPr/>
                </a:tc>
                <a:extLst>
                  <a:ext uri="{0D108BD9-81ED-4DB2-BD59-A6C34878D82A}">
                    <a16:rowId xmlns:a16="http://schemas.microsoft.com/office/drawing/2014/main" val="2214757150"/>
                  </a:ext>
                </a:extLst>
              </a:tr>
              <a:tr h="370840">
                <a:tc>
                  <a:txBody>
                    <a:bodyPr/>
                    <a:lstStyle/>
                    <a:p>
                      <a:pPr algn="ctr"/>
                      <a:r>
                        <a:rPr lang="en-US" dirty="0"/>
                        <a:t>NEIPA</a:t>
                      </a:r>
                    </a:p>
                  </a:txBody>
                  <a:tcPr/>
                </a:tc>
                <a:tc>
                  <a:txBody>
                    <a:bodyPr/>
                    <a:lstStyle/>
                    <a:p>
                      <a:pPr algn="ctr"/>
                      <a:r>
                        <a:rPr lang="en-US" dirty="0"/>
                        <a:t>-6.7</a:t>
                      </a:r>
                    </a:p>
                  </a:txBody>
                  <a:tcPr/>
                </a:tc>
                <a:tc>
                  <a:txBody>
                    <a:bodyPr/>
                    <a:lstStyle/>
                    <a:p>
                      <a:pPr algn="ctr"/>
                      <a:r>
                        <a:rPr lang="en-US" dirty="0"/>
                        <a:t>7.8</a:t>
                      </a:r>
                    </a:p>
                  </a:txBody>
                  <a:tcPr/>
                </a:tc>
                <a:extLst>
                  <a:ext uri="{0D108BD9-81ED-4DB2-BD59-A6C34878D82A}">
                    <a16:rowId xmlns:a16="http://schemas.microsoft.com/office/drawing/2014/main" val="2509485226"/>
                  </a:ext>
                </a:extLst>
              </a:tr>
              <a:tr h="370840">
                <a:tc>
                  <a:txBody>
                    <a:bodyPr/>
                    <a:lstStyle/>
                    <a:p>
                      <a:pPr algn="ctr"/>
                      <a:r>
                        <a:rPr lang="en-US" dirty="0"/>
                        <a:t>NDIPA</a:t>
                      </a:r>
                    </a:p>
                  </a:txBody>
                  <a:tcPr/>
                </a:tc>
                <a:tc>
                  <a:txBody>
                    <a:bodyPr/>
                    <a:lstStyle/>
                    <a:p>
                      <a:pPr algn="ctr"/>
                      <a:r>
                        <a:rPr lang="en-US" dirty="0"/>
                        <a:t>-3.8</a:t>
                      </a:r>
                    </a:p>
                  </a:txBody>
                  <a:tcPr/>
                </a:tc>
                <a:tc>
                  <a:txBody>
                    <a:bodyPr/>
                    <a:lstStyle/>
                    <a:p>
                      <a:pPr algn="ctr"/>
                      <a:r>
                        <a:rPr lang="en-US" dirty="0"/>
                        <a:t>2.9</a:t>
                      </a:r>
                    </a:p>
                  </a:txBody>
                  <a:tcPr/>
                </a:tc>
                <a:extLst>
                  <a:ext uri="{0D108BD9-81ED-4DB2-BD59-A6C34878D82A}">
                    <a16:rowId xmlns:a16="http://schemas.microsoft.com/office/drawing/2014/main" val="2774719372"/>
                  </a:ext>
                </a:extLst>
              </a:tr>
              <a:tr h="370840">
                <a:tc>
                  <a:txBody>
                    <a:bodyPr/>
                    <a:lstStyle/>
                    <a:p>
                      <a:pPr algn="ctr"/>
                      <a:r>
                        <a:rPr lang="en-US" dirty="0"/>
                        <a:t>NDPA</a:t>
                      </a:r>
                    </a:p>
                  </a:txBody>
                  <a:tcPr/>
                </a:tc>
                <a:tc>
                  <a:txBody>
                    <a:bodyPr/>
                    <a:lstStyle/>
                    <a:p>
                      <a:pPr algn="ctr"/>
                      <a:r>
                        <a:rPr lang="en-US" dirty="0"/>
                        <a:t>-4.3</a:t>
                      </a:r>
                    </a:p>
                  </a:txBody>
                  <a:tcPr/>
                </a:tc>
                <a:tc>
                  <a:txBody>
                    <a:bodyPr/>
                    <a:lstStyle/>
                    <a:p>
                      <a:pPr algn="ctr"/>
                      <a:r>
                        <a:rPr lang="en-US" dirty="0"/>
                        <a:t>3.0</a:t>
                      </a:r>
                    </a:p>
                  </a:txBody>
                  <a:tcPr/>
                </a:tc>
                <a:extLst>
                  <a:ext uri="{0D108BD9-81ED-4DB2-BD59-A6C34878D82A}">
                    <a16:rowId xmlns:a16="http://schemas.microsoft.com/office/drawing/2014/main" val="1031118082"/>
                  </a:ext>
                </a:extLst>
              </a:tr>
              <a:tr h="370840">
                <a:tc>
                  <a:txBody>
                    <a:bodyPr/>
                    <a:lstStyle/>
                    <a:p>
                      <a:pPr algn="ctr"/>
                      <a:r>
                        <a:rPr lang="en-US" dirty="0"/>
                        <a:t>NDBA</a:t>
                      </a:r>
                    </a:p>
                  </a:txBody>
                  <a:tcPr/>
                </a:tc>
                <a:tc>
                  <a:txBody>
                    <a:bodyPr/>
                    <a:lstStyle/>
                    <a:p>
                      <a:pPr algn="ctr"/>
                      <a:r>
                        <a:rPr lang="en-US" dirty="0"/>
                        <a:t>-3.3</a:t>
                      </a:r>
                    </a:p>
                  </a:txBody>
                  <a:tcPr/>
                </a:tc>
                <a:tc>
                  <a:txBody>
                    <a:bodyPr/>
                    <a:lstStyle/>
                    <a:p>
                      <a:pPr algn="ctr"/>
                      <a:r>
                        <a:rPr lang="en-US" dirty="0"/>
                        <a:t>4.1</a:t>
                      </a:r>
                    </a:p>
                  </a:txBody>
                  <a:tcPr/>
                </a:tc>
                <a:extLst>
                  <a:ext uri="{0D108BD9-81ED-4DB2-BD59-A6C34878D82A}">
                    <a16:rowId xmlns:a16="http://schemas.microsoft.com/office/drawing/2014/main" val="377591267"/>
                  </a:ext>
                </a:extLst>
              </a:tr>
            </a:tbl>
          </a:graphicData>
        </a:graphic>
      </p:graphicFrame>
    </p:spTree>
    <p:extLst>
      <p:ext uri="{BB962C8B-B14F-4D97-AF65-F5344CB8AC3E}">
        <p14:creationId xmlns:p14="http://schemas.microsoft.com/office/powerpoint/2010/main" val="217587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8</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EASY-IC ion source</a:t>
            </a:r>
          </a:p>
          <a:p>
            <a:pPr lvl="1"/>
            <a:r>
              <a:rPr lang="en-US" sz="1600" dirty="0"/>
              <a:t>LLOQ ≤ 0.017 ppm for target NAs, in APCI mode for both neat and excipient standards</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2"/>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484DE0BD-6145-4D1B-B102-718C5D3E0A43}"/>
              </a:ext>
            </a:extLst>
          </p:cNvPr>
          <p:cNvSpPr>
            <a:spLocks noGrp="1"/>
          </p:cNvSpPr>
          <p:nvPr>
            <p:ph type="body" sz="quarter" idx="11"/>
          </p:nvPr>
        </p:nvSpPr>
        <p:spPr/>
        <p:txBody>
          <a:bodyPr/>
          <a:lstStyle/>
          <a:p>
            <a:r>
              <a:rPr lang="en-US" dirty="0"/>
              <a:t>High selectivity can be achieved with maximum 120K resolution and sub ppm mass accuracy</a:t>
            </a:r>
          </a:p>
        </p:txBody>
      </p:sp>
      <p:grpSp>
        <p:nvGrpSpPr>
          <p:cNvPr id="13" name="Group 12">
            <a:extLst>
              <a:ext uri="{FF2B5EF4-FFF2-40B4-BE49-F238E27FC236}">
                <a16:creationId xmlns:a16="http://schemas.microsoft.com/office/drawing/2014/main" id="{132496D5-A035-4C0A-9B48-6F28736E53B2}"/>
              </a:ext>
            </a:extLst>
          </p:cNvPr>
          <p:cNvGrpSpPr/>
          <p:nvPr/>
        </p:nvGrpSpPr>
        <p:grpSpPr>
          <a:xfrm>
            <a:off x="4576573" y="1481327"/>
            <a:ext cx="7315200" cy="4288264"/>
            <a:chOff x="4576573" y="1481327"/>
            <a:chExt cx="7315200" cy="4288264"/>
          </a:xfrm>
        </p:grpSpPr>
        <p:pic>
          <p:nvPicPr>
            <p:cNvPr id="11" name="Picture 10">
              <a:extLst>
                <a:ext uri="{FF2B5EF4-FFF2-40B4-BE49-F238E27FC236}">
                  <a16:creationId xmlns:a16="http://schemas.microsoft.com/office/drawing/2014/main" id="{9F42ABE2-71FE-4B07-9B33-C9BD6C955E0D}"/>
                </a:ext>
              </a:extLst>
            </p:cNvPr>
            <p:cNvPicPr>
              <a:picLocks noChangeAspect="1"/>
            </p:cNvPicPr>
            <p:nvPr/>
          </p:nvPicPr>
          <p:blipFill rotWithShape="1">
            <a:blip r:embed="rId3"/>
            <a:srcRect r="59869" b="59015"/>
            <a:stretch/>
          </p:blipFill>
          <p:spPr>
            <a:xfrm>
              <a:off x="4576573" y="1481327"/>
              <a:ext cx="7315200" cy="4288264"/>
            </a:xfrm>
            <a:prstGeom prst="rect">
              <a:avLst/>
            </a:prstGeom>
          </p:spPr>
        </p:pic>
        <p:sp>
          <p:nvSpPr>
            <p:cNvPr id="12" name="TextBox 11">
              <a:extLst>
                <a:ext uri="{FF2B5EF4-FFF2-40B4-BE49-F238E27FC236}">
                  <a16:creationId xmlns:a16="http://schemas.microsoft.com/office/drawing/2014/main" id="{83ADEB56-21CE-4C59-AF4A-13EE083E3674}"/>
                </a:ext>
              </a:extLst>
            </p:cNvPr>
            <p:cNvSpPr txBox="1"/>
            <p:nvPr/>
          </p:nvSpPr>
          <p:spPr>
            <a:xfrm>
              <a:off x="6596356" y="1733589"/>
              <a:ext cx="1014714" cy="636606"/>
            </a:xfrm>
            <a:prstGeom prst="rect">
              <a:avLst/>
            </a:prstGeom>
            <a:noFill/>
          </p:spPr>
          <p:txBody>
            <a:bodyPr wrap="none" lIns="0" tIns="0" rIns="0" bIns="0" rtlCol="0" anchor="ctr">
              <a:normAutofit/>
            </a:bodyPr>
            <a:lstStyle/>
            <a:p>
              <a:pPr algn="ctr" defTabSz="914400">
                <a:lnSpc>
                  <a:spcPct val="120000"/>
                </a:lnSpc>
                <a:spcBef>
                  <a:spcPts val="200"/>
                </a:spcBef>
                <a:buClr>
                  <a:schemeClr val="tx2"/>
                </a:buClr>
                <a:buSzPct val="100000"/>
              </a:pPr>
              <a:r>
                <a:rPr lang="en-US" sz="1400" dirty="0">
                  <a:highlight>
                    <a:srgbClr val="FFFF00"/>
                  </a:highlight>
                </a:rPr>
                <a:t>NDMA</a:t>
              </a:r>
            </a:p>
            <a:p>
              <a:pPr algn="ctr" defTabSz="914400">
                <a:lnSpc>
                  <a:spcPct val="120000"/>
                </a:lnSpc>
                <a:spcBef>
                  <a:spcPts val="200"/>
                </a:spcBef>
                <a:buClr>
                  <a:schemeClr val="tx2"/>
                </a:buClr>
                <a:buSzPct val="100000"/>
              </a:pPr>
              <a:r>
                <a:rPr lang="en-US" sz="1400" dirty="0">
                  <a:highlight>
                    <a:srgbClr val="FFFF00"/>
                  </a:highlight>
                </a:rPr>
                <a:t>0.0 ppm </a:t>
              </a:r>
            </a:p>
          </p:txBody>
        </p:sp>
        <p:sp>
          <p:nvSpPr>
            <p:cNvPr id="16" name="TextBox 15">
              <a:extLst>
                <a:ext uri="{FF2B5EF4-FFF2-40B4-BE49-F238E27FC236}">
                  <a16:creationId xmlns:a16="http://schemas.microsoft.com/office/drawing/2014/main" id="{F6BF512B-F3C3-4E11-8DCA-E576849F047C}"/>
                </a:ext>
              </a:extLst>
            </p:cNvPr>
            <p:cNvSpPr txBox="1"/>
            <p:nvPr/>
          </p:nvSpPr>
          <p:spPr>
            <a:xfrm>
              <a:off x="7055486" y="4024133"/>
              <a:ext cx="1938043" cy="636606"/>
            </a:xfrm>
            <a:prstGeom prst="rect">
              <a:avLst/>
            </a:prstGeom>
            <a:noFill/>
          </p:spPr>
          <p:txBody>
            <a:bodyPr wrap="none" lIns="0" tIns="0" rIns="0" bIns="0" rtlCol="0">
              <a:normAutofit/>
            </a:bodyPr>
            <a:lstStyle/>
            <a:p>
              <a:pPr algn="ctr" defTabSz="914400">
                <a:lnSpc>
                  <a:spcPct val="120000"/>
                </a:lnSpc>
                <a:spcBef>
                  <a:spcPts val="200"/>
                </a:spcBef>
                <a:buClr>
                  <a:schemeClr val="tx2"/>
                </a:buClr>
                <a:buSzPct val="100000"/>
              </a:pPr>
              <a:r>
                <a:rPr lang="en-US" sz="1400" dirty="0">
                  <a:highlight>
                    <a:srgbClr val="FFFF00"/>
                  </a:highlight>
                </a:rPr>
                <a:t>DMF, 15N isotope</a:t>
              </a:r>
            </a:p>
            <a:p>
              <a:pPr algn="ctr" defTabSz="914400">
                <a:lnSpc>
                  <a:spcPct val="120000"/>
                </a:lnSpc>
                <a:spcBef>
                  <a:spcPts val="200"/>
                </a:spcBef>
                <a:buClr>
                  <a:schemeClr val="tx2"/>
                </a:buClr>
                <a:buSzPct val="100000"/>
              </a:pPr>
              <a:r>
                <a:rPr lang="en-US" sz="1400" dirty="0">
                  <a:highlight>
                    <a:srgbClr val="FFFF00"/>
                  </a:highlight>
                </a:rPr>
                <a:t>0.4 ppm </a:t>
              </a:r>
            </a:p>
          </p:txBody>
        </p:sp>
        <p:sp>
          <p:nvSpPr>
            <p:cNvPr id="17" name="TextBox 16">
              <a:extLst>
                <a:ext uri="{FF2B5EF4-FFF2-40B4-BE49-F238E27FC236}">
                  <a16:creationId xmlns:a16="http://schemas.microsoft.com/office/drawing/2014/main" id="{2F1E8A34-FAD3-4B33-A3EA-F865208A49CB}"/>
                </a:ext>
              </a:extLst>
            </p:cNvPr>
            <p:cNvSpPr txBox="1"/>
            <p:nvPr/>
          </p:nvSpPr>
          <p:spPr>
            <a:xfrm>
              <a:off x="9817978" y="1763215"/>
              <a:ext cx="1745132" cy="636606"/>
            </a:xfrm>
            <a:prstGeom prst="rect">
              <a:avLst/>
            </a:prstGeom>
            <a:noFill/>
          </p:spPr>
          <p:txBody>
            <a:bodyPr wrap="none" lIns="0" tIns="0" rIns="0" bIns="0" rtlCol="0">
              <a:normAutofit/>
            </a:bodyPr>
            <a:lstStyle/>
            <a:p>
              <a:pPr algn="ctr" defTabSz="914400">
                <a:lnSpc>
                  <a:spcPct val="120000"/>
                </a:lnSpc>
                <a:spcBef>
                  <a:spcPts val="200"/>
                </a:spcBef>
                <a:buClr>
                  <a:schemeClr val="tx2"/>
                </a:buClr>
                <a:buSzPct val="100000"/>
              </a:pPr>
              <a:r>
                <a:rPr lang="en-US" sz="1400" dirty="0">
                  <a:highlight>
                    <a:srgbClr val="FFFF00"/>
                  </a:highlight>
                </a:rPr>
                <a:t>DMF, 13C isotope</a:t>
              </a:r>
            </a:p>
            <a:p>
              <a:pPr algn="ctr" defTabSz="914400">
                <a:lnSpc>
                  <a:spcPct val="120000"/>
                </a:lnSpc>
                <a:spcBef>
                  <a:spcPts val="200"/>
                </a:spcBef>
                <a:buClr>
                  <a:schemeClr val="tx2"/>
                </a:buClr>
                <a:buSzPct val="100000"/>
              </a:pPr>
              <a:r>
                <a:rPr lang="en-US" sz="1400" dirty="0">
                  <a:highlight>
                    <a:srgbClr val="FFFF00"/>
                  </a:highlight>
                </a:rPr>
                <a:t>0.0 ppm </a:t>
              </a:r>
            </a:p>
          </p:txBody>
        </p:sp>
      </p:grpSp>
      <p:sp>
        <p:nvSpPr>
          <p:cNvPr id="19" name="TextBox 18">
            <a:extLst>
              <a:ext uri="{FF2B5EF4-FFF2-40B4-BE49-F238E27FC236}">
                <a16:creationId xmlns:a16="http://schemas.microsoft.com/office/drawing/2014/main" id="{2BB7ADDF-BB2F-4D3F-9F2A-E5014430C2C6}"/>
              </a:ext>
            </a:extLst>
          </p:cNvPr>
          <p:cNvSpPr txBox="1"/>
          <p:nvPr/>
        </p:nvSpPr>
        <p:spPr>
          <a:xfrm>
            <a:off x="4576573" y="5782057"/>
            <a:ext cx="6986537" cy="771144"/>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ctr">
            <a:normAutofit/>
          </a:bodyPr>
          <a:lstStyle/>
          <a:p>
            <a:pPr algn="ctr" defTabSz="914400">
              <a:lnSpc>
                <a:spcPct val="120000"/>
              </a:lnSpc>
              <a:spcBef>
                <a:spcPts val="200"/>
              </a:spcBef>
              <a:buClr>
                <a:schemeClr val="tx2"/>
              </a:buClr>
              <a:buSzPct val="100000"/>
            </a:pPr>
            <a:r>
              <a:rPr lang="en-US" dirty="0"/>
              <a:t>N,N-dimethylformamide (DMF)15N isotope and NDMA are baseline resolved at 120K resolution</a:t>
            </a:r>
          </a:p>
        </p:txBody>
      </p:sp>
    </p:spTree>
    <p:extLst>
      <p:ext uri="{BB962C8B-B14F-4D97-AF65-F5344CB8AC3E}">
        <p14:creationId xmlns:p14="http://schemas.microsoft.com/office/powerpoint/2010/main" val="113644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E3CC3-D734-45AF-9D5C-D42CAD8D2F5C}"/>
              </a:ext>
            </a:extLst>
          </p:cNvPr>
          <p:cNvSpPr>
            <a:spLocks noGrp="1"/>
          </p:cNvSpPr>
          <p:nvPr>
            <p:ph type="sldNum" sz="quarter" idx="10"/>
          </p:nvPr>
        </p:nvSpPr>
        <p:spPr/>
        <p:txBody>
          <a:bodyPr/>
          <a:lstStyle/>
          <a:p>
            <a:fld id="{89006F1E-66CD-4A4B-9370-B4A3080F0E6C}" type="slidenum">
              <a:rPr lang="en-US" smtClean="0"/>
              <a:pPr/>
              <a:t>9</a:t>
            </a:fld>
            <a:endParaRPr lang="en-US" dirty="0"/>
          </a:p>
        </p:txBody>
      </p:sp>
      <p:sp>
        <p:nvSpPr>
          <p:cNvPr id="4" name="Footer Placeholder 3">
            <a:extLst>
              <a:ext uri="{FF2B5EF4-FFF2-40B4-BE49-F238E27FC236}">
                <a16:creationId xmlns:a16="http://schemas.microsoft.com/office/drawing/2014/main" id="{AF7FE71A-C3D7-4625-A5E9-18FE99FF6FFB}"/>
              </a:ext>
            </a:extLst>
          </p:cNvPr>
          <p:cNvSpPr>
            <a:spLocks noGrp="1"/>
          </p:cNvSpPr>
          <p:nvPr>
            <p:ph type="ftr" sz="quarter" idx="13"/>
          </p:nvPr>
        </p:nvSpPr>
        <p:spPr/>
        <p:txBody>
          <a:bodyPr/>
          <a:lstStyle/>
          <a:p>
            <a:endParaRPr lang="en-US" dirty="0">
              <a:ea typeface="MS PGothic" panose="020B0600070205080204" pitchFamily="34" charset="-128"/>
            </a:endParaRPr>
          </a:p>
        </p:txBody>
      </p:sp>
      <p:sp>
        <p:nvSpPr>
          <p:cNvPr id="6" name="Title 5">
            <a:extLst>
              <a:ext uri="{FF2B5EF4-FFF2-40B4-BE49-F238E27FC236}">
                <a16:creationId xmlns:a16="http://schemas.microsoft.com/office/drawing/2014/main" id="{9153B367-4908-4AF2-A2B9-C4C32C636850}"/>
              </a:ext>
            </a:extLst>
          </p:cNvPr>
          <p:cNvSpPr>
            <a:spLocks noGrp="1"/>
          </p:cNvSpPr>
          <p:nvPr>
            <p:ph type="title"/>
          </p:nvPr>
        </p:nvSpPr>
        <p:spPr/>
        <p:txBody>
          <a:bodyPr/>
          <a:lstStyle/>
          <a:p>
            <a:r>
              <a:rPr lang="en-US" dirty="0"/>
              <a:t>Application: Nitrosamine impurities analysis</a:t>
            </a:r>
          </a:p>
        </p:txBody>
      </p:sp>
      <p:sp>
        <p:nvSpPr>
          <p:cNvPr id="14" name="Content Placeholder 12">
            <a:extLst>
              <a:ext uri="{FF2B5EF4-FFF2-40B4-BE49-F238E27FC236}">
                <a16:creationId xmlns:a16="http://schemas.microsoft.com/office/drawing/2014/main" id="{68B16219-50BC-4A90-BCEA-B6B92184E41B}"/>
              </a:ext>
            </a:extLst>
          </p:cNvPr>
          <p:cNvSpPr txBox="1">
            <a:spLocks/>
          </p:cNvSpPr>
          <p:nvPr/>
        </p:nvSpPr>
        <p:spPr>
          <a:xfrm>
            <a:off x="213360" y="3466327"/>
            <a:ext cx="3657600" cy="2528783"/>
          </a:xfrm>
          <a:prstGeom prst="rect">
            <a:avLst/>
          </a:prstGeom>
        </p:spPr>
        <p:txBody>
          <a:bodyPr/>
          <a:lst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Orbitrap Exploris 120 MS</a:t>
            </a:r>
          </a:p>
          <a:p>
            <a:pPr lvl="1"/>
            <a:r>
              <a:rPr lang="en-US" sz="1600" dirty="0"/>
              <a:t>Max 120K resolution at </a:t>
            </a:r>
            <a:r>
              <a:rPr lang="en-US" sz="1600" i="1" dirty="0"/>
              <a:t>m/z</a:t>
            </a:r>
            <a:r>
              <a:rPr lang="en-US" sz="1600" dirty="0"/>
              <a:t> 200</a:t>
            </a:r>
          </a:p>
          <a:p>
            <a:pPr lvl="1"/>
            <a:r>
              <a:rPr lang="en-US" sz="1600" dirty="0"/>
              <a:t>Sub ppm mass accuracy with EASY-IC ion source</a:t>
            </a:r>
          </a:p>
          <a:p>
            <a:pPr lvl="1"/>
            <a:r>
              <a:rPr lang="en-US" sz="1600" dirty="0"/>
              <a:t>LLOQ ≤ 0.017 ppm for target NAs, in APCI mode for both neat and excipient standards</a:t>
            </a:r>
          </a:p>
        </p:txBody>
      </p:sp>
      <p:pic>
        <p:nvPicPr>
          <p:cNvPr id="15" name="Picture Placeholder 17" descr="A picture containing computer&#10;&#10;Description automatically generated">
            <a:extLst>
              <a:ext uri="{FF2B5EF4-FFF2-40B4-BE49-F238E27FC236}">
                <a16:creationId xmlns:a16="http://schemas.microsoft.com/office/drawing/2014/main" id="{09D2D59A-12C0-455D-B90F-34B2047F79F2}"/>
              </a:ext>
            </a:extLst>
          </p:cNvPr>
          <p:cNvPicPr>
            <a:picLocks noChangeAspect="1"/>
          </p:cNvPicPr>
          <p:nvPr/>
        </p:nvPicPr>
        <p:blipFill>
          <a:blip r:embed="rId2"/>
          <a:srcRect t="2754" b="2754"/>
          <a:stretch>
            <a:fillRect/>
          </a:stretch>
        </p:blipFill>
        <p:spPr>
          <a:xfrm>
            <a:off x="208785" y="1414003"/>
            <a:ext cx="3662174" cy="1947672"/>
          </a:xfrm>
          <a:prstGeom prst="rect">
            <a:avLst/>
          </a:prstGeom>
          <a:noFill/>
        </p:spPr>
      </p:pic>
      <p:sp>
        <p:nvSpPr>
          <p:cNvPr id="5" name="Text Placeholder 4">
            <a:extLst>
              <a:ext uri="{FF2B5EF4-FFF2-40B4-BE49-F238E27FC236}">
                <a16:creationId xmlns:a16="http://schemas.microsoft.com/office/drawing/2014/main" id="{484DE0BD-6145-4D1B-B102-718C5D3E0A43}"/>
              </a:ext>
            </a:extLst>
          </p:cNvPr>
          <p:cNvSpPr>
            <a:spLocks noGrp="1"/>
          </p:cNvSpPr>
          <p:nvPr>
            <p:ph type="body" sz="quarter" idx="11"/>
          </p:nvPr>
        </p:nvSpPr>
        <p:spPr/>
        <p:txBody>
          <a:bodyPr/>
          <a:lstStyle/>
          <a:p>
            <a:r>
              <a:rPr lang="en-US" dirty="0"/>
              <a:t>High selectivity can be achieved with maximum 120K resolution and sub ppm mass accuracy</a:t>
            </a:r>
          </a:p>
          <a:p>
            <a:endParaRPr lang="en-US" dirty="0"/>
          </a:p>
        </p:txBody>
      </p:sp>
      <p:pic>
        <p:nvPicPr>
          <p:cNvPr id="9" name="Picture 8">
            <a:extLst>
              <a:ext uri="{FF2B5EF4-FFF2-40B4-BE49-F238E27FC236}">
                <a16:creationId xmlns:a16="http://schemas.microsoft.com/office/drawing/2014/main" id="{A0E8057E-A7F3-446B-8C5C-B53D0A953397}"/>
              </a:ext>
            </a:extLst>
          </p:cNvPr>
          <p:cNvPicPr>
            <a:picLocks noChangeAspect="1"/>
          </p:cNvPicPr>
          <p:nvPr/>
        </p:nvPicPr>
        <p:blipFill rotWithShape="1">
          <a:blip r:embed="rId3"/>
          <a:srcRect r="59868" b="59015"/>
          <a:stretch/>
        </p:blipFill>
        <p:spPr>
          <a:xfrm>
            <a:off x="4244590" y="1701471"/>
            <a:ext cx="3702821" cy="2170645"/>
          </a:xfrm>
          <a:prstGeom prst="rect">
            <a:avLst/>
          </a:prstGeom>
        </p:spPr>
      </p:pic>
      <p:pic>
        <p:nvPicPr>
          <p:cNvPr id="10" name="Picture 9">
            <a:extLst>
              <a:ext uri="{FF2B5EF4-FFF2-40B4-BE49-F238E27FC236}">
                <a16:creationId xmlns:a16="http://schemas.microsoft.com/office/drawing/2014/main" id="{3516D866-3D47-4618-8537-CE78164CADB2}"/>
              </a:ext>
            </a:extLst>
          </p:cNvPr>
          <p:cNvPicPr>
            <a:picLocks noChangeAspect="1"/>
          </p:cNvPicPr>
          <p:nvPr/>
        </p:nvPicPr>
        <p:blipFill rotWithShape="1">
          <a:blip r:embed="rId4"/>
          <a:srcRect l="-1" r="59869" b="59015"/>
          <a:stretch/>
        </p:blipFill>
        <p:spPr>
          <a:xfrm>
            <a:off x="8069841" y="1701471"/>
            <a:ext cx="3702820" cy="2170645"/>
          </a:xfrm>
          <a:prstGeom prst="rect">
            <a:avLst/>
          </a:prstGeom>
        </p:spPr>
      </p:pic>
      <p:sp>
        <p:nvSpPr>
          <p:cNvPr id="12" name="TextBox 11">
            <a:extLst>
              <a:ext uri="{FF2B5EF4-FFF2-40B4-BE49-F238E27FC236}">
                <a16:creationId xmlns:a16="http://schemas.microsoft.com/office/drawing/2014/main" id="{2157787D-67E5-45BB-9CFD-751E2BE37FFB}"/>
              </a:ext>
            </a:extLst>
          </p:cNvPr>
          <p:cNvSpPr txBox="1"/>
          <p:nvPr/>
        </p:nvSpPr>
        <p:spPr>
          <a:xfrm>
            <a:off x="4576573" y="5017203"/>
            <a:ext cx="7196088" cy="771144"/>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ctr">
            <a:normAutofit/>
          </a:bodyPr>
          <a:lstStyle/>
          <a:p>
            <a:pPr algn="ctr" defTabSz="914400">
              <a:lnSpc>
                <a:spcPct val="120000"/>
              </a:lnSpc>
              <a:spcBef>
                <a:spcPts val="200"/>
              </a:spcBef>
              <a:buClr>
                <a:schemeClr val="tx2"/>
              </a:buClr>
              <a:buSzPct val="100000"/>
            </a:pPr>
            <a:r>
              <a:rPr lang="en-US" dirty="0"/>
              <a:t>With inadequate mass tolerance setting, the presence of DMF in Ranitidine tablet extract could cause overestimation of NDMA </a:t>
            </a:r>
          </a:p>
        </p:txBody>
      </p:sp>
      <p:sp>
        <p:nvSpPr>
          <p:cNvPr id="13" name="TextBox 12">
            <a:extLst>
              <a:ext uri="{FF2B5EF4-FFF2-40B4-BE49-F238E27FC236}">
                <a16:creationId xmlns:a16="http://schemas.microsoft.com/office/drawing/2014/main" id="{E6C255D0-96A1-43D1-9BB3-08C40088D0C6}"/>
              </a:ext>
            </a:extLst>
          </p:cNvPr>
          <p:cNvSpPr txBox="1"/>
          <p:nvPr/>
        </p:nvSpPr>
        <p:spPr>
          <a:xfrm>
            <a:off x="4721256" y="3872116"/>
            <a:ext cx="3103229" cy="636606"/>
          </a:xfrm>
          <a:prstGeom prst="rect">
            <a:avLst/>
          </a:prstGeom>
          <a:noFill/>
        </p:spPr>
        <p:txBody>
          <a:bodyPr wrap="none" lIns="0" tIns="0" rIns="0" bIns="0" rtlCol="0" anchor="ctr">
            <a:normAutofit/>
          </a:bodyPr>
          <a:lstStyle/>
          <a:p>
            <a:pPr algn="ctr" defTabSz="914400">
              <a:lnSpc>
                <a:spcPct val="120000"/>
              </a:lnSpc>
              <a:spcBef>
                <a:spcPts val="200"/>
              </a:spcBef>
              <a:buClr>
                <a:schemeClr val="tx2"/>
              </a:buClr>
              <a:buSzPct val="100000"/>
            </a:pPr>
            <a:r>
              <a:rPr lang="en-US" sz="1400" dirty="0">
                <a:highlight>
                  <a:srgbClr val="FFFF00"/>
                </a:highlight>
              </a:rPr>
              <a:t>NDMA with 25ppm mass tolerance</a:t>
            </a:r>
          </a:p>
          <a:p>
            <a:pPr algn="ctr" defTabSz="914400">
              <a:lnSpc>
                <a:spcPct val="120000"/>
              </a:lnSpc>
              <a:spcBef>
                <a:spcPts val="200"/>
              </a:spcBef>
              <a:buClr>
                <a:schemeClr val="tx2"/>
              </a:buClr>
              <a:buSzPct val="100000"/>
            </a:pPr>
            <a:r>
              <a:rPr lang="en-US" sz="1400" dirty="0">
                <a:highlight>
                  <a:srgbClr val="FFFF00"/>
                </a:highlight>
              </a:rPr>
              <a:t>Measured: 2.8 ng/ml or 0.093ppm </a:t>
            </a:r>
          </a:p>
        </p:txBody>
      </p:sp>
      <p:sp>
        <p:nvSpPr>
          <p:cNvPr id="16" name="TextBox 15">
            <a:extLst>
              <a:ext uri="{FF2B5EF4-FFF2-40B4-BE49-F238E27FC236}">
                <a16:creationId xmlns:a16="http://schemas.microsoft.com/office/drawing/2014/main" id="{3EDCA899-58FD-4712-9F4B-E39D689D65EA}"/>
              </a:ext>
            </a:extLst>
          </p:cNvPr>
          <p:cNvSpPr txBox="1"/>
          <p:nvPr/>
        </p:nvSpPr>
        <p:spPr>
          <a:xfrm>
            <a:off x="8369636" y="3872116"/>
            <a:ext cx="3103229" cy="636606"/>
          </a:xfrm>
          <a:prstGeom prst="rect">
            <a:avLst/>
          </a:prstGeom>
          <a:noFill/>
        </p:spPr>
        <p:txBody>
          <a:bodyPr wrap="none" lIns="0" tIns="0" rIns="0" bIns="0" rtlCol="0" anchor="ctr">
            <a:normAutofit/>
          </a:bodyPr>
          <a:lstStyle/>
          <a:p>
            <a:pPr algn="ctr" defTabSz="914400">
              <a:lnSpc>
                <a:spcPct val="120000"/>
              </a:lnSpc>
              <a:spcBef>
                <a:spcPts val="200"/>
              </a:spcBef>
              <a:buClr>
                <a:schemeClr val="tx2"/>
              </a:buClr>
              <a:buSzPct val="100000"/>
            </a:pPr>
            <a:r>
              <a:rPr lang="en-US" sz="1400" dirty="0">
                <a:highlight>
                  <a:srgbClr val="FFFF00"/>
                </a:highlight>
              </a:rPr>
              <a:t>NDMA with 3ppm mass tolerance</a:t>
            </a:r>
          </a:p>
          <a:p>
            <a:pPr algn="ctr" defTabSz="914400">
              <a:lnSpc>
                <a:spcPct val="120000"/>
              </a:lnSpc>
              <a:spcBef>
                <a:spcPts val="200"/>
              </a:spcBef>
              <a:buClr>
                <a:schemeClr val="tx2"/>
              </a:buClr>
              <a:buSzPct val="100000"/>
            </a:pPr>
            <a:r>
              <a:rPr lang="en-US" sz="1400" dirty="0">
                <a:highlight>
                  <a:srgbClr val="FFFF00"/>
                </a:highlight>
              </a:rPr>
              <a:t>Measured: 2.4 ng/ml or 0.08ppm </a:t>
            </a:r>
          </a:p>
        </p:txBody>
      </p:sp>
    </p:spTree>
    <p:extLst>
      <p:ext uri="{BB962C8B-B14F-4D97-AF65-F5344CB8AC3E}">
        <p14:creationId xmlns:p14="http://schemas.microsoft.com/office/powerpoint/2010/main" val="28822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2020 Condensed PPT Template 5-August-2020.pptx" id="{5102C1E6-D089-4C04-9866-EFC4F232FD1C}" vid="{AD7FAB18-BC08-4DD5-AFCD-3C0BE7C7D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0DA6F06F250B4C8C75403862A5C34F" ma:contentTypeVersion="14" ma:contentTypeDescription="Create a new document." ma:contentTypeScope="" ma:versionID="4207403567490d5b54df8348ca663f43">
  <xsd:schema xmlns:xsd="http://www.w3.org/2001/XMLSchema" xmlns:xs="http://www.w3.org/2001/XMLSchema" xmlns:p="http://schemas.microsoft.com/office/2006/metadata/properties" xmlns:ns3="cc379265-ea8d-467f-a452-40448ce00f24" xmlns:ns4="5c411deb-30b1-4e2f-ba5b-7dfe93d9227d" targetNamespace="http://schemas.microsoft.com/office/2006/metadata/properties" ma:root="true" ma:fieldsID="2ca5e758e542907104756d87b5acfef4" ns3:_="" ns4:_="">
    <xsd:import namespace="cc379265-ea8d-467f-a452-40448ce00f24"/>
    <xsd:import namespace="5c411deb-30b1-4e2f-ba5b-7dfe93d922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79265-ea8d-467f-a452-40448ce00f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411deb-30b1-4e2f-ba5b-7dfe93d922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06BEF-B4F7-4884-BC0B-05374E51E9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05ECF5-3DE9-4613-9BF7-3EFAFA846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79265-ea8d-467f-a452-40448ce00f24"/>
    <ds:schemaRef ds:uri="5c411deb-30b1-4e2f-ba5b-7dfe93d9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8E5FD0-3C89-4917-8A1B-B584DABE1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Condensed PPT Template 5-August-2020</Template>
  <TotalTime>7437</TotalTime>
  <Words>1714</Words>
  <Application>Microsoft Office PowerPoint</Application>
  <PresentationFormat>Widescreen</PresentationFormat>
  <Paragraphs>549</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1_Thermo 1</vt:lpstr>
      <vt:lpstr>Nitrosamine impurities analysis using Thermo Scientific™ Orbitrap Exploris™ 120 MS</vt:lpstr>
      <vt:lpstr>Application: Nitrosamine impurities analysis</vt:lpstr>
      <vt:lpstr>Application: Nitrosamine impurities analysis</vt:lpstr>
      <vt:lpstr>Application: Nitrosamine impurities analysis</vt:lpstr>
      <vt:lpstr>Application: Nitrosamine impurities analysis</vt:lpstr>
      <vt:lpstr>Application: Nitrosamine impurities analysis</vt:lpstr>
      <vt:lpstr>Application: Nitrosamine impurities analysis</vt:lpstr>
      <vt:lpstr>Application: Nitrosamine impurities analysis</vt:lpstr>
      <vt:lpstr>Application: Nitrosamine impurities analysis</vt:lpstr>
      <vt:lpstr>Application: Nitrosamine impurities analysis</vt:lpstr>
      <vt:lpstr>A complete Thermo Fisher Scientific solution</vt:lpstr>
      <vt:lpstr>Backup slides</vt:lpstr>
      <vt:lpstr>Application: Nitrosamine impurities analysis</vt:lpstr>
      <vt:lpstr>Application: Nitrosamine impurities analysis</vt:lpstr>
      <vt:lpstr>Application: Nitrosamine impurities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Du, Min</dc:creator>
  <cp:lastModifiedBy>Johnson, Karen</cp:lastModifiedBy>
  <cp:revision>93</cp:revision>
  <dcterms:created xsi:type="dcterms:W3CDTF">2020-09-02T15:42:37Z</dcterms:created>
  <dcterms:modified xsi:type="dcterms:W3CDTF">2021-07-16T20:44:28Z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0x010100140DA6F06F250B4C8C75403862A5C34F</vt:lpwstr>
  </property>
</Properties>
</file>